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handoutMasterIdLst>
    <p:handoutMasterId r:id="rId3"/>
  </p:handoutMasterIdLst>
  <p:sldIdLst>
    <p:sldId id="256" r:id="rId2"/>
  </p:sldIdLst>
  <p:sldSz cx="16202025" cy="25203150"/>
  <p:notesSz cx="6759575" cy="9867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39">
          <p15:clr>
            <a:srgbClr val="A4A3A4"/>
          </p15:clr>
        </p15:guide>
        <p15:guide id="2" pos="51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E4"/>
    <a:srgbClr val="FF66CC"/>
    <a:srgbClr val="FFFFFF"/>
    <a:srgbClr val="339966"/>
    <a:srgbClr val="FFFFCC"/>
    <a:srgbClr val="FFFF99"/>
    <a:srgbClr val="FAF8E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54" autoAdjust="0"/>
    <p:restoredTop sz="99828" autoAdjust="0"/>
  </p:normalViewPr>
  <p:slideViewPr>
    <p:cSldViewPr>
      <p:cViewPr>
        <p:scale>
          <a:sx n="50" d="100"/>
          <a:sy n="50" d="100"/>
        </p:scale>
        <p:origin x="2052" y="-3024"/>
      </p:cViewPr>
      <p:guideLst>
        <p:guide orient="horz" pos="7939"/>
        <p:guide pos="51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7941ADB-8D62-8964-24C1-D85A6583C4E4}"/>
              </a:ext>
            </a:extLst>
          </p:cNvPr>
          <p:cNvSpPr>
            <a:spLocks noGrp="1" noChangeArrowheads="1"/>
          </p:cNvSpPr>
          <p:nvPr>
            <p:ph type="hdr" sz="quarter"/>
          </p:nvPr>
        </p:nvSpPr>
        <p:spPr bwMode="auto">
          <a:xfrm>
            <a:off x="0" y="0"/>
            <a:ext cx="2928938"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defTabSz="906463">
              <a:defRPr sz="1200"/>
            </a:lvl1pPr>
          </a:lstStyle>
          <a:p>
            <a:pPr>
              <a:defRPr/>
            </a:pPr>
            <a:endParaRPr lang="zh-CN" altLang="en-GB"/>
          </a:p>
        </p:txBody>
      </p:sp>
      <p:sp>
        <p:nvSpPr>
          <p:cNvPr id="4099" name="Rectangle 3">
            <a:extLst>
              <a:ext uri="{FF2B5EF4-FFF2-40B4-BE49-F238E27FC236}">
                <a16:creationId xmlns:a16="http://schemas.microsoft.com/office/drawing/2014/main" id="{43F42900-2817-9F7F-7EBD-68416116746F}"/>
              </a:ext>
            </a:extLst>
          </p:cNvPr>
          <p:cNvSpPr>
            <a:spLocks noGrp="1" noChangeArrowheads="1"/>
          </p:cNvSpPr>
          <p:nvPr>
            <p:ph type="dt" sz="quarter" idx="1"/>
          </p:nvPr>
        </p:nvSpPr>
        <p:spPr bwMode="auto">
          <a:xfrm>
            <a:off x="3830638" y="0"/>
            <a:ext cx="2928937" cy="492125"/>
          </a:xfrm>
          <a:prstGeom prst="rect">
            <a:avLst/>
          </a:prstGeom>
          <a:noFill/>
          <a:ln w="9525">
            <a:noFill/>
            <a:miter lim="800000"/>
            <a:headEnd/>
            <a:tailEnd/>
          </a:ln>
          <a:effectLst/>
        </p:spPr>
        <p:txBody>
          <a:bodyPr vert="horz" wrap="square" lIns="90628" tIns="45315" rIns="90628" bIns="45315" numCol="1" anchor="t" anchorCtr="0" compatLnSpc="1">
            <a:prstTxWarp prst="textNoShape">
              <a:avLst/>
            </a:prstTxWarp>
          </a:bodyPr>
          <a:lstStyle>
            <a:lvl1pPr algn="r" defTabSz="906463">
              <a:defRPr sz="1200"/>
            </a:lvl1pPr>
          </a:lstStyle>
          <a:p>
            <a:pPr>
              <a:defRPr/>
            </a:pPr>
            <a:endParaRPr lang="en-GB" altLang="zh-CN"/>
          </a:p>
        </p:txBody>
      </p:sp>
      <p:sp>
        <p:nvSpPr>
          <p:cNvPr id="4100" name="Rectangle 4">
            <a:extLst>
              <a:ext uri="{FF2B5EF4-FFF2-40B4-BE49-F238E27FC236}">
                <a16:creationId xmlns:a16="http://schemas.microsoft.com/office/drawing/2014/main" id="{4E9631FB-E01C-C2CF-6C47-EC8DA41D6638}"/>
              </a:ext>
            </a:extLst>
          </p:cNvPr>
          <p:cNvSpPr>
            <a:spLocks noGrp="1" noChangeArrowheads="1"/>
          </p:cNvSpPr>
          <p:nvPr>
            <p:ph type="ftr" sz="quarter" idx="2"/>
          </p:nvPr>
        </p:nvSpPr>
        <p:spPr bwMode="auto">
          <a:xfrm>
            <a:off x="0" y="9375775"/>
            <a:ext cx="2928938"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defTabSz="906463">
              <a:defRPr sz="1200"/>
            </a:lvl1pPr>
          </a:lstStyle>
          <a:p>
            <a:pPr>
              <a:defRPr/>
            </a:pPr>
            <a:endParaRPr lang="en-GB" altLang="zh-CN"/>
          </a:p>
        </p:txBody>
      </p:sp>
      <p:sp>
        <p:nvSpPr>
          <p:cNvPr id="4101" name="Rectangle 5">
            <a:extLst>
              <a:ext uri="{FF2B5EF4-FFF2-40B4-BE49-F238E27FC236}">
                <a16:creationId xmlns:a16="http://schemas.microsoft.com/office/drawing/2014/main" id="{78CC64B6-25D9-A6F6-32BD-C68D4D3EFA66}"/>
              </a:ext>
            </a:extLst>
          </p:cNvPr>
          <p:cNvSpPr>
            <a:spLocks noGrp="1" noChangeArrowheads="1"/>
          </p:cNvSpPr>
          <p:nvPr>
            <p:ph type="sldNum" sz="quarter" idx="3"/>
          </p:nvPr>
        </p:nvSpPr>
        <p:spPr bwMode="auto">
          <a:xfrm>
            <a:off x="3830638" y="9375775"/>
            <a:ext cx="2928937" cy="492125"/>
          </a:xfrm>
          <a:prstGeom prst="rect">
            <a:avLst/>
          </a:prstGeom>
          <a:noFill/>
          <a:ln w="9525">
            <a:noFill/>
            <a:miter lim="800000"/>
            <a:headEnd/>
            <a:tailEnd/>
          </a:ln>
          <a:effectLst/>
        </p:spPr>
        <p:txBody>
          <a:bodyPr vert="horz" wrap="square" lIns="90628" tIns="45315" rIns="90628" bIns="45315" numCol="1" anchor="b" anchorCtr="0" compatLnSpc="1">
            <a:prstTxWarp prst="textNoShape">
              <a:avLst/>
            </a:prstTxWarp>
          </a:bodyPr>
          <a:lstStyle>
            <a:lvl1pPr algn="r" defTabSz="906463">
              <a:defRPr sz="1200"/>
            </a:lvl1pPr>
          </a:lstStyle>
          <a:p>
            <a:pPr>
              <a:defRPr/>
            </a:pPr>
            <a:fld id="{F528867F-F5C3-4B5A-9FEA-1B1B1336F144}" type="slidenum">
              <a:rPr lang="zh-CN" altLang="en-GB"/>
              <a:pPr>
                <a:defRPr/>
              </a:pPr>
              <a:t>‹#›</a:t>
            </a:fld>
            <a:endParaRPr lang="en-GB"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5152" y="4124684"/>
            <a:ext cx="13771721" cy="8774430"/>
          </a:xfrm>
        </p:spPr>
        <p:txBody>
          <a:bodyPr anchor="b"/>
          <a:lstStyle>
            <a:lvl1pPr algn="ctr">
              <a:defRPr sz="10631"/>
            </a:lvl1pPr>
          </a:lstStyle>
          <a:p>
            <a:r>
              <a:rPr lang="en-US"/>
              <a:t>Click to edit Master title style</a:t>
            </a:r>
            <a:endParaRPr lang="en-US" dirty="0"/>
          </a:p>
        </p:txBody>
      </p:sp>
      <p:sp>
        <p:nvSpPr>
          <p:cNvPr id="3" name="Subtitle 2"/>
          <p:cNvSpPr>
            <a:spLocks noGrp="1"/>
          </p:cNvSpPr>
          <p:nvPr>
            <p:ph type="subTitle" idx="1"/>
          </p:nvPr>
        </p:nvSpPr>
        <p:spPr>
          <a:xfrm>
            <a:off x="2025253" y="13237490"/>
            <a:ext cx="12151519" cy="6084925"/>
          </a:xfrm>
        </p:spPr>
        <p:txBody>
          <a:bodyPr/>
          <a:lstStyle>
            <a:lvl1pPr marL="0" indent="0" algn="ctr">
              <a:buNone/>
              <a:defRPr sz="4253"/>
            </a:lvl1pPr>
            <a:lvl2pPr marL="810113" indent="0" algn="ctr">
              <a:buNone/>
              <a:defRPr sz="3544"/>
            </a:lvl2pPr>
            <a:lvl3pPr marL="1620225" indent="0" algn="ctr">
              <a:buNone/>
              <a:defRPr sz="3189"/>
            </a:lvl3pPr>
            <a:lvl4pPr marL="2430338" indent="0" algn="ctr">
              <a:buNone/>
              <a:defRPr sz="2835"/>
            </a:lvl4pPr>
            <a:lvl5pPr marL="3240451" indent="0" algn="ctr">
              <a:buNone/>
              <a:defRPr sz="2835"/>
            </a:lvl5pPr>
            <a:lvl6pPr marL="4050563" indent="0" algn="ctr">
              <a:buNone/>
              <a:defRPr sz="2835"/>
            </a:lvl6pPr>
            <a:lvl7pPr marL="4860676" indent="0" algn="ctr">
              <a:buNone/>
              <a:defRPr sz="2835"/>
            </a:lvl7pPr>
            <a:lvl8pPr marL="5670789" indent="0" algn="ctr">
              <a:buNone/>
              <a:defRPr sz="2835"/>
            </a:lvl8pPr>
            <a:lvl9pPr marL="6480901" indent="0" algn="ctr">
              <a:buNone/>
              <a:defRPr sz="283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220795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298642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94575" y="1341834"/>
            <a:ext cx="3493562" cy="213585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890" y="1341834"/>
            <a:ext cx="10278160" cy="213585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131314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85235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5451" y="6283293"/>
            <a:ext cx="13974247" cy="10483808"/>
          </a:xfrm>
        </p:spPr>
        <p:txBody>
          <a:bodyPr anchor="b"/>
          <a:lstStyle>
            <a:lvl1pPr>
              <a:defRPr sz="10631"/>
            </a:lvl1pPr>
          </a:lstStyle>
          <a:p>
            <a:r>
              <a:rPr lang="en-US"/>
              <a:t>Click to edit Master title style</a:t>
            </a:r>
            <a:endParaRPr lang="en-US" dirty="0"/>
          </a:p>
        </p:txBody>
      </p:sp>
      <p:sp>
        <p:nvSpPr>
          <p:cNvPr id="3" name="Text Placeholder 2"/>
          <p:cNvSpPr>
            <a:spLocks noGrp="1"/>
          </p:cNvSpPr>
          <p:nvPr>
            <p:ph type="body" idx="1"/>
          </p:nvPr>
        </p:nvSpPr>
        <p:spPr>
          <a:xfrm>
            <a:off x="1105451" y="16866282"/>
            <a:ext cx="13974247" cy="5513187"/>
          </a:xfrm>
        </p:spPr>
        <p:txBody>
          <a:bodyPr/>
          <a:lstStyle>
            <a:lvl1pPr marL="0" indent="0">
              <a:buNone/>
              <a:defRPr sz="4253">
                <a:solidFill>
                  <a:schemeClr val="tx1"/>
                </a:solidFill>
              </a:defRPr>
            </a:lvl1pPr>
            <a:lvl2pPr marL="810113" indent="0">
              <a:buNone/>
              <a:defRPr sz="3544">
                <a:solidFill>
                  <a:schemeClr val="tx1">
                    <a:tint val="75000"/>
                  </a:schemeClr>
                </a:solidFill>
              </a:defRPr>
            </a:lvl2pPr>
            <a:lvl3pPr marL="1620225" indent="0">
              <a:buNone/>
              <a:defRPr sz="3189">
                <a:solidFill>
                  <a:schemeClr val="tx1">
                    <a:tint val="75000"/>
                  </a:schemeClr>
                </a:solidFill>
              </a:defRPr>
            </a:lvl3pPr>
            <a:lvl4pPr marL="2430338" indent="0">
              <a:buNone/>
              <a:defRPr sz="2835">
                <a:solidFill>
                  <a:schemeClr val="tx1">
                    <a:tint val="75000"/>
                  </a:schemeClr>
                </a:solidFill>
              </a:defRPr>
            </a:lvl4pPr>
            <a:lvl5pPr marL="3240451" indent="0">
              <a:buNone/>
              <a:defRPr sz="2835">
                <a:solidFill>
                  <a:schemeClr val="tx1">
                    <a:tint val="75000"/>
                  </a:schemeClr>
                </a:solidFill>
              </a:defRPr>
            </a:lvl5pPr>
            <a:lvl6pPr marL="4050563" indent="0">
              <a:buNone/>
              <a:defRPr sz="2835">
                <a:solidFill>
                  <a:schemeClr val="tx1">
                    <a:tint val="75000"/>
                  </a:schemeClr>
                </a:solidFill>
              </a:defRPr>
            </a:lvl6pPr>
            <a:lvl7pPr marL="4860676" indent="0">
              <a:buNone/>
              <a:defRPr sz="2835">
                <a:solidFill>
                  <a:schemeClr val="tx1">
                    <a:tint val="75000"/>
                  </a:schemeClr>
                </a:solidFill>
              </a:defRPr>
            </a:lvl7pPr>
            <a:lvl8pPr marL="5670789" indent="0">
              <a:buNone/>
              <a:defRPr sz="2835">
                <a:solidFill>
                  <a:schemeClr val="tx1">
                    <a:tint val="75000"/>
                  </a:schemeClr>
                </a:solidFill>
              </a:defRPr>
            </a:lvl8pPr>
            <a:lvl9pPr marL="6480901" indent="0">
              <a:buNone/>
              <a:defRPr sz="283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ltLang="zh-CN"/>
          </a:p>
        </p:txBody>
      </p:sp>
      <p:sp>
        <p:nvSpPr>
          <p:cNvPr id="5" name="Footer Placeholder 4"/>
          <p:cNvSpPr>
            <a:spLocks noGrp="1"/>
          </p:cNvSpPr>
          <p:nvPr>
            <p:ph type="ftr" sz="quarter" idx="11"/>
          </p:nvPr>
        </p:nvSpPr>
        <p:spPr/>
        <p:txBody>
          <a:bodyPr/>
          <a:lstStyle/>
          <a:p>
            <a:pPr>
              <a:defRPr/>
            </a:pPr>
            <a:endParaRPr lang="en-GB" altLang="zh-CN"/>
          </a:p>
        </p:txBody>
      </p:sp>
      <p:sp>
        <p:nvSpPr>
          <p:cNvPr id="6" name="Slide Number Placeholder 5"/>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211732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13889" y="6709172"/>
            <a:ext cx="6885861" cy="15991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02275" y="6709172"/>
            <a:ext cx="6885861" cy="15991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344380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5999" y="1341840"/>
            <a:ext cx="13974247" cy="48714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6001" y="6178274"/>
            <a:ext cx="6854215" cy="3027877"/>
          </a:xfrm>
        </p:spPr>
        <p:txBody>
          <a:bodyPr anchor="b"/>
          <a:lstStyle>
            <a:lvl1pPr marL="0" indent="0">
              <a:buNone/>
              <a:defRPr sz="4253" b="1"/>
            </a:lvl1pPr>
            <a:lvl2pPr marL="810113" indent="0">
              <a:buNone/>
              <a:defRPr sz="3544" b="1"/>
            </a:lvl2pPr>
            <a:lvl3pPr marL="1620225" indent="0">
              <a:buNone/>
              <a:defRPr sz="3189" b="1"/>
            </a:lvl3pPr>
            <a:lvl4pPr marL="2430338" indent="0">
              <a:buNone/>
              <a:defRPr sz="2835" b="1"/>
            </a:lvl4pPr>
            <a:lvl5pPr marL="3240451" indent="0">
              <a:buNone/>
              <a:defRPr sz="2835" b="1"/>
            </a:lvl5pPr>
            <a:lvl6pPr marL="4050563" indent="0">
              <a:buNone/>
              <a:defRPr sz="2835" b="1"/>
            </a:lvl6pPr>
            <a:lvl7pPr marL="4860676" indent="0">
              <a:buNone/>
              <a:defRPr sz="2835" b="1"/>
            </a:lvl7pPr>
            <a:lvl8pPr marL="5670789" indent="0">
              <a:buNone/>
              <a:defRPr sz="2835" b="1"/>
            </a:lvl8pPr>
            <a:lvl9pPr marL="6480901" indent="0">
              <a:buNone/>
              <a:defRPr sz="2835" b="1"/>
            </a:lvl9pPr>
          </a:lstStyle>
          <a:p>
            <a:pPr lvl="0"/>
            <a:r>
              <a:rPr lang="en-US"/>
              <a:t>Click to edit Master text styles</a:t>
            </a:r>
          </a:p>
        </p:txBody>
      </p:sp>
      <p:sp>
        <p:nvSpPr>
          <p:cNvPr id="4" name="Content Placeholder 3"/>
          <p:cNvSpPr>
            <a:spLocks noGrp="1"/>
          </p:cNvSpPr>
          <p:nvPr>
            <p:ph sz="half" idx="2"/>
          </p:nvPr>
        </p:nvSpPr>
        <p:spPr>
          <a:xfrm>
            <a:off x="1116001" y="9206151"/>
            <a:ext cx="6854215" cy="13540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02276" y="6178274"/>
            <a:ext cx="6887971" cy="3027877"/>
          </a:xfrm>
        </p:spPr>
        <p:txBody>
          <a:bodyPr anchor="b"/>
          <a:lstStyle>
            <a:lvl1pPr marL="0" indent="0">
              <a:buNone/>
              <a:defRPr sz="4253" b="1"/>
            </a:lvl1pPr>
            <a:lvl2pPr marL="810113" indent="0">
              <a:buNone/>
              <a:defRPr sz="3544" b="1"/>
            </a:lvl2pPr>
            <a:lvl3pPr marL="1620225" indent="0">
              <a:buNone/>
              <a:defRPr sz="3189" b="1"/>
            </a:lvl3pPr>
            <a:lvl4pPr marL="2430338" indent="0">
              <a:buNone/>
              <a:defRPr sz="2835" b="1"/>
            </a:lvl4pPr>
            <a:lvl5pPr marL="3240451" indent="0">
              <a:buNone/>
              <a:defRPr sz="2835" b="1"/>
            </a:lvl5pPr>
            <a:lvl6pPr marL="4050563" indent="0">
              <a:buNone/>
              <a:defRPr sz="2835" b="1"/>
            </a:lvl6pPr>
            <a:lvl7pPr marL="4860676" indent="0">
              <a:buNone/>
              <a:defRPr sz="2835" b="1"/>
            </a:lvl7pPr>
            <a:lvl8pPr marL="5670789" indent="0">
              <a:buNone/>
              <a:defRPr sz="2835" b="1"/>
            </a:lvl8pPr>
            <a:lvl9pPr marL="6480901" indent="0">
              <a:buNone/>
              <a:defRPr sz="2835" b="1"/>
            </a:lvl9pPr>
          </a:lstStyle>
          <a:p>
            <a:pPr lvl="0"/>
            <a:r>
              <a:rPr lang="en-US"/>
              <a:t>Click to edit Master text styles</a:t>
            </a:r>
          </a:p>
        </p:txBody>
      </p:sp>
      <p:sp>
        <p:nvSpPr>
          <p:cNvPr id="6" name="Content Placeholder 5"/>
          <p:cNvSpPr>
            <a:spLocks noGrp="1"/>
          </p:cNvSpPr>
          <p:nvPr>
            <p:ph sz="quarter" idx="4"/>
          </p:nvPr>
        </p:nvSpPr>
        <p:spPr>
          <a:xfrm>
            <a:off x="8202276" y="9206151"/>
            <a:ext cx="6887971" cy="13540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ltLang="zh-CN"/>
          </a:p>
        </p:txBody>
      </p:sp>
      <p:sp>
        <p:nvSpPr>
          <p:cNvPr id="8" name="Footer Placeholder 7"/>
          <p:cNvSpPr>
            <a:spLocks noGrp="1"/>
          </p:cNvSpPr>
          <p:nvPr>
            <p:ph type="ftr" sz="quarter" idx="11"/>
          </p:nvPr>
        </p:nvSpPr>
        <p:spPr/>
        <p:txBody>
          <a:bodyPr/>
          <a:lstStyle/>
          <a:p>
            <a:pPr>
              <a:defRPr/>
            </a:pPr>
            <a:endParaRPr lang="en-GB" altLang="zh-CN"/>
          </a:p>
        </p:txBody>
      </p:sp>
      <p:sp>
        <p:nvSpPr>
          <p:cNvPr id="9" name="Slide Number Placeholder 8"/>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295569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ltLang="zh-CN"/>
          </a:p>
        </p:txBody>
      </p:sp>
      <p:sp>
        <p:nvSpPr>
          <p:cNvPr id="4" name="Footer Placeholder 3"/>
          <p:cNvSpPr>
            <a:spLocks noGrp="1"/>
          </p:cNvSpPr>
          <p:nvPr>
            <p:ph type="ftr" sz="quarter" idx="11"/>
          </p:nvPr>
        </p:nvSpPr>
        <p:spPr/>
        <p:txBody>
          <a:bodyPr/>
          <a:lstStyle/>
          <a:p>
            <a:pPr>
              <a:defRPr/>
            </a:pPr>
            <a:endParaRPr lang="en-GB" altLang="zh-CN"/>
          </a:p>
        </p:txBody>
      </p:sp>
      <p:sp>
        <p:nvSpPr>
          <p:cNvPr id="5" name="Slide Number Placeholder 4"/>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117870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zh-CN"/>
          </a:p>
        </p:txBody>
      </p:sp>
      <p:sp>
        <p:nvSpPr>
          <p:cNvPr id="3" name="Footer Placeholder 2"/>
          <p:cNvSpPr>
            <a:spLocks noGrp="1"/>
          </p:cNvSpPr>
          <p:nvPr>
            <p:ph type="ftr" sz="quarter" idx="11"/>
          </p:nvPr>
        </p:nvSpPr>
        <p:spPr/>
        <p:txBody>
          <a:bodyPr/>
          <a:lstStyle/>
          <a:p>
            <a:pPr>
              <a:defRPr/>
            </a:pPr>
            <a:endParaRPr lang="en-GB" altLang="zh-CN"/>
          </a:p>
        </p:txBody>
      </p:sp>
      <p:sp>
        <p:nvSpPr>
          <p:cNvPr id="4" name="Slide Number Placeholder 3"/>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83220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999" y="1680210"/>
            <a:ext cx="5225575" cy="5880735"/>
          </a:xfrm>
        </p:spPr>
        <p:txBody>
          <a:bodyPr anchor="b"/>
          <a:lstStyle>
            <a:lvl1pPr>
              <a:defRPr sz="5670"/>
            </a:lvl1pPr>
          </a:lstStyle>
          <a:p>
            <a:r>
              <a:rPr lang="en-US"/>
              <a:t>Click to edit Master title style</a:t>
            </a:r>
            <a:endParaRPr lang="en-US" dirty="0"/>
          </a:p>
        </p:txBody>
      </p:sp>
      <p:sp>
        <p:nvSpPr>
          <p:cNvPr id="3" name="Content Placeholder 2"/>
          <p:cNvSpPr>
            <a:spLocks noGrp="1"/>
          </p:cNvSpPr>
          <p:nvPr>
            <p:ph idx="1"/>
          </p:nvPr>
        </p:nvSpPr>
        <p:spPr>
          <a:xfrm>
            <a:off x="6887971" y="3628792"/>
            <a:ext cx="8202275" cy="17910572"/>
          </a:xfrm>
        </p:spPr>
        <p:txBody>
          <a:bodyPr/>
          <a:lstStyle>
            <a:lvl1pPr>
              <a:defRPr sz="5670"/>
            </a:lvl1pPr>
            <a:lvl2pPr>
              <a:defRPr sz="4961"/>
            </a:lvl2pPr>
            <a:lvl3pPr>
              <a:defRPr sz="4253"/>
            </a:lvl3pPr>
            <a:lvl4pPr>
              <a:defRPr sz="3544"/>
            </a:lvl4pPr>
            <a:lvl5pPr>
              <a:defRPr sz="3544"/>
            </a:lvl5pPr>
            <a:lvl6pPr>
              <a:defRPr sz="3544"/>
            </a:lvl6pPr>
            <a:lvl7pPr>
              <a:defRPr sz="3544"/>
            </a:lvl7pPr>
            <a:lvl8pPr>
              <a:defRPr sz="3544"/>
            </a:lvl8pPr>
            <a:lvl9pPr>
              <a:defRPr sz="35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999" y="7560945"/>
            <a:ext cx="5225575" cy="14007586"/>
          </a:xfrm>
        </p:spPr>
        <p:txBody>
          <a:bodyPr/>
          <a:lstStyle>
            <a:lvl1pPr marL="0" indent="0">
              <a:buNone/>
              <a:defRPr sz="2835"/>
            </a:lvl1pPr>
            <a:lvl2pPr marL="810113" indent="0">
              <a:buNone/>
              <a:defRPr sz="2481"/>
            </a:lvl2pPr>
            <a:lvl3pPr marL="1620225" indent="0">
              <a:buNone/>
              <a:defRPr sz="2126"/>
            </a:lvl3pPr>
            <a:lvl4pPr marL="2430338" indent="0">
              <a:buNone/>
              <a:defRPr sz="1772"/>
            </a:lvl4pPr>
            <a:lvl5pPr marL="3240451" indent="0">
              <a:buNone/>
              <a:defRPr sz="1772"/>
            </a:lvl5pPr>
            <a:lvl6pPr marL="4050563" indent="0">
              <a:buNone/>
              <a:defRPr sz="1772"/>
            </a:lvl6pPr>
            <a:lvl7pPr marL="4860676" indent="0">
              <a:buNone/>
              <a:defRPr sz="1772"/>
            </a:lvl7pPr>
            <a:lvl8pPr marL="5670789" indent="0">
              <a:buNone/>
              <a:defRPr sz="1772"/>
            </a:lvl8pPr>
            <a:lvl9pPr marL="6480901" indent="0">
              <a:buNone/>
              <a:defRPr sz="1772"/>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2150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5999" y="1680210"/>
            <a:ext cx="5225575" cy="5880735"/>
          </a:xfrm>
        </p:spPr>
        <p:txBody>
          <a:bodyPr anchor="b"/>
          <a:lstStyle>
            <a:lvl1pPr>
              <a:defRPr sz="567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87971" y="3628792"/>
            <a:ext cx="8202275" cy="17910572"/>
          </a:xfrm>
        </p:spPr>
        <p:txBody>
          <a:bodyPr anchor="t"/>
          <a:lstStyle>
            <a:lvl1pPr marL="0" indent="0">
              <a:buNone/>
              <a:defRPr sz="5670"/>
            </a:lvl1pPr>
            <a:lvl2pPr marL="810113" indent="0">
              <a:buNone/>
              <a:defRPr sz="4961"/>
            </a:lvl2pPr>
            <a:lvl3pPr marL="1620225" indent="0">
              <a:buNone/>
              <a:defRPr sz="4253"/>
            </a:lvl3pPr>
            <a:lvl4pPr marL="2430338" indent="0">
              <a:buNone/>
              <a:defRPr sz="3544"/>
            </a:lvl4pPr>
            <a:lvl5pPr marL="3240451" indent="0">
              <a:buNone/>
              <a:defRPr sz="3544"/>
            </a:lvl5pPr>
            <a:lvl6pPr marL="4050563" indent="0">
              <a:buNone/>
              <a:defRPr sz="3544"/>
            </a:lvl6pPr>
            <a:lvl7pPr marL="4860676" indent="0">
              <a:buNone/>
              <a:defRPr sz="3544"/>
            </a:lvl7pPr>
            <a:lvl8pPr marL="5670789" indent="0">
              <a:buNone/>
              <a:defRPr sz="3544"/>
            </a:lvl8pPr>
            <a:lvl9pPr marL="6480901" indent="0">
              <a:buNone/>
              <a:defRPr sz="3544"/>
            </a:lvl9pPr>
          </a:lstStyle>
          <a:p>
            <a:r>
              <a:rPr lang="en-US"/>
              <a:t>Click icon to add picture</a:t>
            </a:r>
            <a:endParaRPr lang="en-US" dirty="0"/>
          </a:p>
        </p:txBody>
      </p:sp>
      <p:sp>
        <p:nvSpPr>
          <p:cNvPr id="4" name="Text Placeholder 3"/>
          <p:cNvSpPr>
            <a:spLocks noGrp="1"/>
          </p:cNvSpPr>
          <p:nvPr>
            <p:ph type="body" sz="half" idx="2"/>
          </p:nvPr>
        </p:nvSpPr>
        <p:spPr>
          <a:xfrm>
            <a:off x="1115999" y="7560945"/>
            <a:ext cx="5225575" cy="14007586"/>
          </a:xfrm>
        </p:spPr>
        <p:txBody>
          <a:bodyPr/>
          <a:lstStyle>
            <a:lvl1pPr marL="0" indent="0">
              <a:buNone/>
              <a:defRPr sz="2835"/>
            </a:lvl1pPr>
            <a:lvl2pPr marL="810113" indent="0">
              <a:buNone/>
              <a:defRPr sz="2481"/>
            </a:lvl2pPr>
            <a:lvl3pPr marL="1620225" indent="0">
              <a:buNone/>
              <a:defRPr sz="2126"/>
            </a:lvl3pPr>
            <a:lvl4pPr marL="2430338" indent="0">
              <a:buNone/>
              <a:defRPr sz="1772"/>
            </a:lvl4pPr>
            <a:lvl5pPr marL="3240451" indent="0">
              <a:buNone/>
              <a:defRPr sz="1772"/>
            </a:lvl5pPr>
            <a:lvl6pPr marL="4050563" indent="0">
              <a:buNone/>
              <a:defRPr sz="1772"/>
            </a:lvl6pPr>
            <a:lvl7pPr marL="4860676" indent="0">
              <a:buNone/>
              <a:defRPr sz="1772"/>
            </a:lvl7pPr>
            <a:lvl8pPr marL="5670789" indent="0">
              <a:buNone/>
              <a:defRPr sz="1772"/>
            </a:lvl8pPr>
            <a:lvl9pPr marL="6480901" indent="0">
              <a:buNone/>
              <a:defRPr sz="1772"/>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ltLang="zh-CN"/>
          </a:p>
        </p:txBody>
      </p:sp>
      <p:sp>
        <p:nvSpPr>
          <p:cNvPr id="6" name="Footer Placeholder 5"/>
          <p:cNvSpPr>
            <a:spLocks noGrp="1"/>
          </p:cNvSpPr>
          <p:nvPr>
            <p:ph type="ftr" sz="quarter" idx="11"/>
          </p:nvPr>
        </p:nvSpPr>
        <p:spPr/>
        <p:txBody>
          <a:bodyPr/>
          <a:lstStyle/>
          <a:p>
            <a:pPr>
              <a:defRPr/>
            </a:pPr>
            <a:endParaRPr lang="en-GB" altLang="zh-CN"/>
          </a:p>
        </p:txBody>
      </p:sp>
      <p:sp>
        <p:nvSpPr>
          <p:cNvPr id="7" name="Slide Number Placeholder 6"/>
          <p:cNvSpPr>
            <a:spLocks noGrp="1"/>
          </p:cNvSpPr>
          <p:nvPr>
            <p:ph type="sldNum" sz="quarter" idx="12"/>
          </p:nvPr>
        </p:nvSpPr>
        <p:spPr/>
        <p:txBody>
          <a:body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346111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889" y="1341840"/>
            <a:ext cx="13974247" cy="48714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889" y="6709172"/>
            <a:ext cx="13974247" cy="15991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3889" y="23359592"/>
            <a:ext cx="3645456" cy="1341834"/>
          </a:xfrm>
          <a:prstGeom prst="rect">
            <a:avLst/>
          </a:prstGeom>
        </p:spPr>
        <p:txBody>
          <a:bodyPr vert="horz" lIns="91440" tIns="45720" rIns="91440" bIns="45720" rtlCol="0" anchor="ctr"/>
          <a:lstStyle>
            <a:lvl1pPr algn="l">
              <a:defRPr sz="2126">
                <a:solidFill>
                  <a:schemeClr val="tx1">
                    <a:tint val="75000"/>
                  </a:schemeClr>
                </a:solidFill>
              </a:defRPr>
            </a:lvl1pPr>
          </a:lstStyle>
          <a:p>
            <a:pPr>
              <a:defRPr/>
            </a:pPr>
            <a:endParaRPr lang="en-GB" altLang="zh-CN"/>
          </a:p>
        </p:txBody>
      </p:sp>
      <p:sp>
        <p:nvSpPr>
          <p:cNvPr id="5" name="Footer Placeholder 4"/>
          <p:cNvSpPr>
            <a:spLocks noGrp="1"/>
          </p:cNvSpPr>
          <p:nvPr>
            <p:ph type="ftr" sz="quarter" idx="3"/>
          </p:nvPr>
        </p:nvSpPr>
        <p:spPr>
          <a:xfrm>
            <a:off x="5366921" y="23359592"/>
            <a:ext cx="5468183" cy="1341834"/>
          </a:xfrm>
          <a:prstGeom prst="rect">
            <a:avLst/>
          </a:prstGeom>
        </p:spPr>
        <p:txBody>
          <a:bodyPr vert="horz" lIns="91440" tIns="45720" rIns="91440" bIns="45720" rtlCol="0" anchor="ctr"/>
          <a:lstStyle>
            <a:lvl1pPr algn="ctr">
              <a:defRPr sz="2126">
                <a:solidFill>
                  <a:schemeClr val="tx1">
                    <a:tint val="75000"/>
                  </a:schemeClr>
                </a:solidFill>
              </a:defRPr>
            </a:lvl1pPr>
          </a:lstStyle>
          <a:p>
            <a:pPr>
              <a:defRPr/>
            </a:pPr>
            <a:endParaRPr lang="en-GB" altLang="zh-CN"/>
          </a:p>
        </p:txBody>
      </p:sp>
      <p:sp>
        <p:nvSpPr>
          <p:cNvPr id="6" name="Slide Number Placeholder 5"/>
          <p:cNvSpPr>
            <a:spLocks noGrp="1"/>
          </p:cNvSpPr>
          <p:nvPr>
            <p:ph type="sldNum" sz="quarter" idx="4"/>
          </p:nvPr>
        </p:nvSpPr>
        <p:spPr>
          <a:xfrm>
            <a:off x="11442680" y="23359592"/>
            <a:ext cx="3645456" cy="1341834"/>
          </a:xfrm>
          <a:prstGeom prst="rect">
            <a:avLst/>
          </a:prstGeom>
        </p:spPr>
        <p:txBody>
          <a:bodyPr vert="horz" lIns="91440" tIns="45720" rIns="91440" bIns="45720" rtlCol="0" anchor="ctr"/>
          <a:lstStyle>
            <a:lvl1pPr algn="r">
              <a:defRPr sz="2126">
                <a:solidFill>
                  <a:schemeClr val="tx1">
                    <a:tint val="75000"/>
                  </a:schemeClr>
                </a:solidFill>
              </a:defRPr>
            </a:lvl1pPr>
          </a:lstStyle>
          <a:p>
            <a:pPr>
              <a:defRPr/>
            </a:pPr>
            <a:fld id="{64AEA1E5-3B39-4EFB-93CD-6237E7A332DD}" type="slidenum">
              <a:rPr lang="zh-CN" altLang="en-GB" smtClean="0"/>
              <a:pPr>
                <a:defRPr/>
              </a:pPr>
              <a:t>‹#›</a:t>
            </a:fld>
            <a:endParaRPr lang="en-GB" altLang="zh-CN"/>
          </a:p>
        </p:txBody>
      </p:sp>
    </p:spTree>
    <p:extLst>
      <p:ext uri="{BB962C8B-B14F-4D97-AF65-F5344CB8AC3E}">
        <p14:creationId xmlns:p14="http://schemas.microsoft.com/office/powerpoint/2010/main" val="2055926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620225" rtl="0" eaLnBrk="1" latinLnBrk="0" hangingPunct="1">
        <a:lnSpc>
          <a:spcPct val="90000"/>
        </a:lnSpc>
        <a:spcBef>
          <a:spcPct val="0"/>
        </a:spcBef>
        <a:buNone/>
        <a:defRPr sz="7796" kern="1200">
          <a:solidFill>
            <a:schemeClr val="tx1"/>
          </a:solidFill>
          <a:latin typeface="+mj-lt"/>
          <a:ea typeface="+mj-ea"/>
          <a:cs typeface="+mj-cs"/>
        </a:defRPr>
      </a:lvl1pPr>
    </p:titleStyle>
    <p:bodyStyle>
      <a:lvl1pPr marL="405056" indent="-405056" algn="l" defTabSz="1620225" rtl="0" eaLnBrk="1" latinLnBrk="0" hangingPunct="1">
        <a:lnSpc>
          <a:spcPct val="90000"/>
        </a:lnSpc>
        <a:spcBef>
          <a:spcPts val="1772"/>
        </a:spcBef>
        <a:buFont typeface="Arial" panose="020B0604020202020204" pitchFamily="34" charset="0"/>
        <a:buChar char="•"/>
        <a:defRPr sz="4961" kern="1200">
          <a:solidFill>
            <a:schemeClr val="tx1"/>
          </a:solidFill>
          <a:latin typeface="+mn-lt"/>
          <a:ea typeface="+mn-ea"/>
          <a:cs typeface="+mn-cs"/>
        </a:defRPr>
      </a:lvl1pPr>
      <a:lvl2pPr marL="1215169" indent="-405056" algn="l" defTabSz="1620225" rtl="0" eaLnBrk="1" latinLnBrk="0" hangingPunct="1">
        <a:lnSpc>
          <a:spcPct val="90000"/>
        </a:lnSpc>
        <a:spcBef>
          <a:spcPts val="886"/>
        </a:spcBef>
        <a:buFont typeface="Arial" panose="020B0604020202020204" pitchFamily="34" charset="0"/>
        <a:buChar char="•"/>
        <a:defRPr sz="4253" kern="1200">
          <a:solidFill>
            <a:schemeClr val="tx1"/>
          </a:solidFill>
          <a:latin typeface="+mn-lt"/>
          <a:ea typeface="+mn-ea"/>
          <a:cs typeface="+mn-cs"/>
        </a:defRPr>
      </a:lvl2pPr>
      <a:lvl3pPr marL="2025282" indent="-405056" algn="l" defTabSz="1620225" rtl="0" eaLnBrk="1" latinLnBrk="0" hangingPunct="1">
        <a:lnSpc>
          <a:spcPct val="90000"/>
        </a:lnSpc>
        <a:spcBef>
          <a:spcPts val="886"/>
        </a:spcBef>
        <a:buFont typeface="Arial" panose="020B0604020202020204" pitchFamily="34" charset="0"/>
        <a:buChar char="•"/>
        <a:defRPr sz="3544" kern="1200">
          <a:solidFill>
            <a:schemeClr val="tx1"/>
          </a:solidFill>
          <a:latin typeface="+mn-lt"/>
          <a:ea typeface="+mn-ea"/>
          <a:cs typeface="+mn-cs"/>
        </a:defRPr>
      </a:lvl3pPr>
      <a:lvl4pPr marL="2835394" indent="-405056" algn="l" defTabSz="1620225"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4pPr>
      <a:lvl5pPr marL="3645507" indent="-405056" algn="l" defTabSz="1620225"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5pPr>
      <a:lvl6pPr marL="4455620" indent="-405056" algn="l" defTabSz="1620225"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6pPr>
      <a:lvl7pPr marL="5265732" indent="-405056" algn="l" defTabSz="1620225"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7pPr>
      <a:lvl8pPr marL="6075845" indent="-405056" algn="l" defTabSz="1620225"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8pPr>
      <a:lvl9pPr marL="6885958" indent="-405056" algn="l" defTabSz="1620225" rtl="0" eaLnBrk="1" latinLnBrk="0" hangingPunct="1">
        <a:lnSpc>
          <a:spcPct val="90000"/>
        </a:lnSpc>
        <a:spcBef>
          <a:spcPts val="886"/>
        </a:spcBef>
        <a:buFont typeface="Arial" panose="020B0604020202020204" pitchFamily="34" charset="0"/>
        <a:buChar char="•"/>
        <a:defRPr sz="3189" kern="1200">
          <a:solidFill>
            <a:schemeClr val="tx1"/>
          </a:solidFill>
          <a:latin typeface="+mn-lt"/>
          <a:ea typeface="+mn-ea"/>
          <a:cs typeface="+mn-cs"/>
        </a:defRPr>
      </a:lvl9pPr>
    </p:bodyStyle>
    <p:otherStyle>
      <a:defPPr>
        <a:defRPr lang="en-US"/>
      </a:defPPr>
      <a:lvl1pPr marL="0" algn="l" defTabSz="1620225" rtl="0" eaLnBrk="1" latinLnBrk="0" hangingPunct="1">
        <a:defRPr sz="3189" kern="1200">
          <a:solidFill>
            <a:schemeClr val="tx1"/>
          </a:solidFill>
          <a:latin typeface="+mn-lt"/>
          <a:ea typeface="+mn-ea"/>
          <a:cs typeface="+mn-cs"/>
        </a:defRPr>
      </a:lvl1pPr>
      <a:lvl2pPr marL="810113" algn="l" defTabSz="1620225" rtl="0" eaLnBrk="1" latinLnBrk="0" hangingPunct="1">
        <a:defRPr sz="3189" kern="1200">
          <a:solidFill>
            <a:schemeClr val="tx1"/>
          </a:solidFill>
          <a:latin typeface="+mn-lt"/>
          <a:ea typeface="+mn-ea"/>
          <a:cs typeface="+mn-cs"/>
        </a:defRPr>
      </a:lvl2pPr>
      <a:lvl3pPr marL="1620225" algn="l" defTabSz="1620225" rtl="0" eaLnBrk="1" latinLnBrk="0" hangingPunct="1">
        <a:defRPr sz="3189" kern="1200">
          <a:solidFill>
            <a:schemeClr val="tx1"/>
          </a:solidFill>
          <a:latin typeface="+mn-lt"/>
          <a:ea typeface="+mn-ea"/>
          <a:cs typeface="+mn-cs"/>
        </a:defRPr>
      </a:lvl3pPr>
      <a:lvl4pPr marL="2430338" algn="l" defTabSz="1620225" rtl="0" eaLnBrk="1" latinLnBrk="0" hangingPunct="1">
        <a:defRPr sz="3189" kern="1200">
          <a:solidFill>
            <a:schemeClr val="tx1"/>
          </a:solidFill>
          <a:latin typeface="+mn-lt"/>
          <a:ea typeface="+mn-ea"/>
          <a:cs typeface="+mn-cs"/>
        </a:defRPr>
      </a:lvl4pPr>
      <a:lvl5pPr marL="3240451" algn="l" defTabSz="1620225" rtl="0" eaLnBrk="1" latinLnBrk="0" hangingPunct="1">
        <a:defRPr sz="3189" kern="1200">
          <a:solidFill>
            <a:schemeClr val="tx1"/>
          </a:solidFill>
          <a:latin typeface="+mn-lt"/>
          <a:ea typeface="+mn-ea"/>
          <a:cs typeface="+mn-cs"/>
        </a:defRPr>
      </a:lvl5pPr>
      <a:lvl6pPr marL="4050563" algn="l" defTabSz="1620225" rtl="0" eaLnBrk="1" latinLnBrk="0" hangingPunct="1">
        <a:defRPr sz="3189" kern="1200">
          <a:solidFill>
            <a:schemeClr val="tx1"/>
          </a:solidFill>
          <a:latin typeface="+mn-lt"/>
          <a:ea typeface="+mn-ea"/>
          <a:cs typeface="+mn-cs"/>
        </a:defRPr>
      </a:lvl6pPr>
      <a:lvl7pPr marL="4860676" algn="l" defTabSz="1620225" rtl="0" eaLnBrk="1" latinLnBrk="0" hangingPunct="1">
        <a:defRPr sz="3189" kern="1200">
          <a:solidFill>
            <a:schemeClr val="tx1"/>
          </a:solidFill>
          <a:latin typeface="+mn-lt"/>
          <a:ea typeface="+mn-ea"/>
          <a:cs typeface="+mn-cs"/>
        </a:defRPr>
      </a:lvl7pPr>
      <a:lvl8pPr marL="5670789" algn="l" defTabSz="1620225" rtl="0" eaLnBrk="1" latinLnBrk="0" hangingPunct="1">
        <a:defRPr sz="3189" kern="1200">
          <a:solidFill>
            <a:schemeClr val="tx1"/>
          </a:solidFill>
          <a:latin typeface="+mn-lt"/>
          <a:ea typeface="+mn-ea"/>
          <a:cs typeface="+mn-cs"/>
        </a:defRPr>
      </a:lvl8pPr>
      <a:lvl9pPr marL="6480901" algn="l" defTabSz="1620225" rtl="0" eaLnBrk="1" latinLnBrk="0" hangingPunct="1">
        <a:defRPr sz="31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2.bin"/><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emf"/><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331">
            <a:extLst>
              <a:ext uri="{FF2B5EF4-FFF2-40B4-BE49-F238E27FC236}">
                <a16:creationId xmlns:a16="http://schemas.microsoft.com/office/drawing/2014/main" id="{B3F9F68D-E417-E2D9-8529-96FF19D12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254" t="7292" r="4951" b="7813"/>
          <a:stretch>
            <a:fillRect/>
          </a:stretch>
        </p:blipFill>
        <p:spPr bwMode="auto">
          <a:xfrm>
            <a:off x="620713"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a:extLst>
              <a:ext uri="{FF2B5EF4-FFF2-40B4-BE49-F238E27FC236}">
                <a16:creationId xmlns:a16="http://schemas.microsoft.com/office/drawing/2014/main" id="{D2E47CA7-3D9B-9625-FAF7-A9B04A616D61}"/>
              </a:ext>
            </a:extLst>
          </p:cNvPr>
          <p:cNvSpPr>
            <a:spLocks noGrp="1" noChangeArrowheads="1"/>
          </p:cNvSpPr>
          <p:nvPr>
            <p:ph type="title"/>
          </p:nvPr>
        </p:nvSpPr>
        <p:spPr>
          <a:xfrm>
            <a:off x="1698625" y="25400"/>
            <a:ext cx="12739688" cy="1289050"/>
          </a:xfrm>
        </p:spPr>
        <p:txBody>
          <a:bodyPr/>
          <a:lstStyle/>
          <a:p>
            <a:pPr algn="ctr"/>
            <a:r>
              <a:rPr lang="en-US" altLang="zh-CN" sz="3000" b="1" dirty="0">
                <a:solidFill>
                  <a:srgbClr val="339966"/>
                </a:solidFill>
                <a:latin typeface="Times New Roman" panose="02020603050405020304" pitchFamily="18" charset="0"/>
                <a:ea typeface="宋体" panose="02010600030101010101" pitchFamily="2" charset="-122"/>
                <a:cs typeface="Times New Roman" panose="02020603050405020304" pitchFamily="18" charset="0"/>
              </a:rPr>
              <a:t>The Title of the Paper in International Conference on Energy and Engineering(30 point font, bold letters)</a:t>
            </a:r>
            <a:endParaRPr lang="en-GB" altLang="zh-CN" sz="3000" b="1" dirty="0">
              <a:solidFill>
                <a:srgbClr val="339966"/>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124" name="Object 7581">
            <a:extLst>
              <a:ext uri="{FF2B5EF4-FFF2-40B4-BE49-F238E27FC236}">
                <a16:creationId xmlns:a16="http://schemas.microsoft.com/office/drawing/2014/main" id="{2A5B92A0-A5CD-FE3E-C74C-E328BDDA4880}"/>
              </a:ext>
            </a:extLst>
          </p:cNvPr>
          <p:cNvGraphicFramePr>
            <a:graphicFrameLocks noGrp="1" noChangeAspect="1"/>
          </p:cNvGraphicFramePr>
          <p:nvPr>
            <p:ph sz="half" idx="1"/>
          </p:nvPr>
        </p:nvGraphicFramePr>
        <p:xfrm>
          <a:off x="1698625" y="19161125"/>
          <a:ext cx="4457700" cy="466725"/>
        </p:xfrm>
        <a:graphic>
          <a:graphicData uri="http://schemas.openxmlformats.org/presentationml/2006/ole">
            <mc:AlternateContent xmlns:mc="http://schemas.openxmlformats.org/markup-compatibility/2006">
              <mc:Choice xmlns:v="urn:schemas-microsoft-com:vml" Requires="v">
                <p:oleObj name="公式" r:id="rId3" imgW="3702050" imgH="387350" progId="Equation.3">
                  <p:embed/>
                </p:oleObj>
              </mc:Choice>
              <mc:Fallback>
                <p:oleObj name="公式" r:id="rId3" imgW="3702050" imgH="387350" progId="Equation.3">
                  <p:embed/>
                  <p:pic>
                    <p:nvPicPr>
                      <p:cNvPr id="0" name="Object 75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 y="19161125"/>
                        <a:ext cx="44577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51" name="Group 7555">
            <a:extLst>
              <a:ext uri="{FF2B5EF4-FFF2-40B4-BE49-F238E27FC236}">
                <a16:creationId xmlns:a16="http://schemas.microsoft.com/office/drawing/2014/main" id="{296C447A-2C21-28B3-F051-4924B1D96B3D}"/>
              </a:ext>
            </a:extLst>
          </p:cNvPr>
          <p:cNvGraphicFramePr>
            <a:graphicFrameLocks noGrp="1"/>
          </p:cNvGraphicFramePr>
          <p:nvPr>
            <p:ph sz="half" idx="2"/>
          </p:nvPr>
        </p:nvGraphicFramePr>
        <p:xfrm>
          <a:off x="823913" y="22496463"/>
          <a:ext cx="6804025" cy="1338263"/>
        </p:xfrm>
        <a:graphic>
          <a:graphicData uri="http://schemas.openxmlformats.org/drawingml/2006/table">
            <a:tbl>
              <a:tblPr/>
              <a:tblGrid>
                <a:gridCol w="1166812">
                  <a:extLst>
                    <a:ext uri="{9D8B030D-6E8A-4147-A177-3AD203B41FA5}">
                      <a16:colId xmlns:a16="http://schemas.microsoft.com/office/drawing/2014/main" val="20000"/>
                    </a:ext>
                  </a:extLst>
                </a:gridCol>
                <a:gridCol w="1851025">
                  <a:extLst>
                    <a:ext uri="{9D8B030D-6E8A-4147-A177-3AD203B41FA5}">
                      <a16:colId xmlns:a16="http://schemas.microsoft.com/office/drawing/2014/main" val="20001"/>
                    </a:ext>
                  </a:extLst>
                </a:gridCol>
                <a:gridCol w="1843088">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655631">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Model</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Feature extraction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Reprocessing</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Classification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339966"/>
                          </a:solidFill>
                          <a:effectLst/>
                          <a:latin typeface="Times New Roman" pitchFamily="18" charset="0"/>
                          <a:ea typeface="宋体" pitchFamily="2" charset="-122"/>
                        </a:rPr>
                        <a:t>KNN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&gt;200,000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rowSpan="2">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~10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~200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1316">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a:ln>
                            <a:noFill/>
                          </a:ln>
                          <a:solidFill>
                            <a:srgbClr val="339966"/>
                          </a:solidFill>
                          <a:effectLst/>
                          <a:latin typeface="Times New Roman" pitchFamily="18" charset="0"/>
                          <a:ea typeface="宋体" pitchFamily="2" charset="-122"/>
                        </a:rPr>
                        <a:t>NN</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74725" rtl="0" eaLnBrk="0" fontAlgn="base" latinLnBrk="0" hangingPunct="0">
                        <a:lnSpc>
                          <a:spcPct val="100000"/>
                        </a:lnSpc>
                        <a:spcBef>
                          <a:spcPct val="0"/>
                        </a:spcBef>
                        <a:spcAft>
                          <a:spcPct val="0"/>
                        </a:spcAft>
                        <a:buClrTx/>
                        <a:buSzTx/>
                        <a:buFontTx/>
                        <a:buNone/>
                        <a:tabLst/>
                      </a:pPr>
                      <a:r>
                        <a:rPr kumimoji="0" lang="en-GB" altLang="zh-CN" sz="1600" b="0" i="0" u="none" strike="noStrike" cap="none" normalizeH="0" baseline="0" dirty="0">
                          <a:ln>
                            <a:noFill/>
                          </a:ln>
                          <a:solidFill>
                            <a:srgbClr val="339966"/>
                          </a:solidFill>
                          <a:effectLst/>
                          <a:latin typeface="Times New Roman" pitchFamily="18" charset="0"/>
                          <a:ea typeface="宋体" pitchFamily="2" charset="-122"/>
                        </a:rPr>
                        <a:t>~10,000 flops</a:t>
                      </a:r>
                    </a:p>
                  </a:txBody>
                  <a:tcPr marL="97475" marR="97475" marT="48738" marB="48738"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97" name="Rectangle 12">
            <a:extLst>
              <a:ext uri="{FF2B5EF4-FFF2-40B4-BE49-F238E27FC236}">
                <a16:creationId xmlns:a16="http://schemas.microsoft.com/office/drawing/2014/main" id="{FAD1BA22-38F5-D2F4-F871-D4FBD9EC5A20}"/>
              </a:ext>
            </a:extLst>
          </p:cNvPr>
          <p:cNvSpPr>
            <a:spLocks noChangeArrowheads="1"/>
          </p:cNvSpPr>
          <p:nvPr/>
        </p:nvSpPr>
        <p:spPr bwMode="auto">
          <a:xfrm>
            <a:off x="3086100" y="1101725"/>
            <a:ext cx="10055225"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354" tIns="111176" rIns="222354" bIns="111176" anchor="ctr"/>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2400" b="1">
                <a:solidFill>
                  <a:srgbClr val="339966"/>
                </a:solidFill>
                <a:ea typeface="宋体" panose="02010600030101010101" pitchFamily="2" charset="-122"/>
              </a:rPr>
              <a:t>Names of the Authors (24 point font, bold letters, one line only)</a:t>
            </a:r>
          </a:p>
          <a:p>
            <a:pPr algn="ctr">
              <a:spcBef>
                <a:spcPct val="0"/>
              </a:spcBef>
              <a:buFontTx/>
              <a:buNone/>
            </a:pPr>
            <a:r>
              <a:rPr lang="en-GB" altLang="zh-CN" sz="2000">
                <a:solidFill>
                  <a:srgbClr val="339966"/>
                </a:solidFill>
                <a:ea typeface="宋体" panose="02010600030101010101" pitchFamily="2" charset="-122"/>
              </a:rPr>
              <a:t>Authors’ Affiliation(s) (20 point font, one line only)</a:t>
            </a:r>
            <a:endParaRPr lang="en-US" altLang="zh-CN" sz="2000">
              <a:solidFill>
                <a:srgbClr val="339966"/>
              </a:solidFill>
              <a:ea typeface="宋体" panose="02010600030101010101" pitchFamily="2" charset="-122"/>
            </a:endParaRPr>
          </a:p>
        </p:txBody>
      </p:sp>
      <p:sp>
        <p:nvSpPr>
          <p:cNvPr id="3098" name="Text Box 109">
            <a:extLst>
              <a:ext uri="{FF2B5EF4-FFF2-40B4-BE49-F238E27FC236}">
                <a16:creationId xmlns:a16="http://schemas.microsoft.com/office/drawing/2014/main" id="{C6F0C087-7E26-3A2D-4E79-93051F79A6FB}"/>
              </a:ext>
            </a:extLst>
          </p:cNvPr>
          <p:cNvSpPr txBox="1">
            <a:spLocks noChangeArrowheads="1"/>
          </p:cNvSpPr>
          <p:nvPr/>
        </p:nvSpPr>
        <p:spPr bwMode="auto">
          <a:xfrm>
            <a:off x="361950" y="325438"/>
            <a:ext cx="19446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2000" b="1">
                <a:solidFill>
                  <a:srgbClr val="FF0000"/>
                </a:solidFill>
                <a:ea typeface="宋体" panose="02010600030101010101" pitchFamily="2" charset="-122"/>
                <a:cs typeface="Arial" panose="020B0604020202020204" pitchFamily="34" charset="0"/>
              </a:rPr>
              <a:t>ID: 2</a:t>
            </a:r>
            <a:r>
              <a:rPr lang="en-US" altLang="zh-CN" sz="2000" b="1">
                <a:solidFill>
                  <a:srgbClr val="FF0000"/>
                </a:solidFill>
                <a:ea typeface="宋体" panose="02010600030101010101" pitchFamily="2" charset="-122"/>
                <a:cs typeface="Arial" panose="020B0604020202020204" pitchFamily="34" charset="0"/>
              </a:rPr>
              <a:t>X</a:t>
            </a:r>
            <a:r>
              <a:rPr lang="en-GB" altLang="zh-CN" sz="2000" b="1">
                <a:solidFill>
                  <a:srgbClr val="FF0000"/>
                </a:solidFill>
                <a:ea typeface="宋体" panose="02010600030101010101" pitchFamily="2" charset="-122"/>
                <a:cs typeface="Arial" panose="020B0604020202020204" pitchFamily="34" charset="0"/>
              </a:rPr>
              <a:t>XX</a:t>
            </a:r>
          </a:p>
        </p:txBody>
      </p:sp>
      <p:sp>
        <p:nvSpPr>
          <p:cNvPr id="3099" name="Text Box 378">
            <a:extLst>
              <a:ext uri="{FF2B5EF4-FFF2-40B4-BE49-F238E27FC236}">
                <a16:creationId xmlns:a16="http://schemas.microsoft.com/office/drawing/2014/main" id="{47D897B8-9927-FDA1-E561-23263686D5CA}"/>
              </a:ext>
            </a:extLst>
          </p:cNvPr>
          <p:cNvSpPr txBox="1">
            <a:spLocks noChangeArrowheads="1"/>
          </p:cNvSpPr>
          <p:nvPr/>
        </p:nvSpPr>
        <p:spPr bwMode="auto">
          <a:xfrm>
            <a:off x="6516688" y="24310975"/>
            <a:ext cx="3240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73" tIns="23036" rIns="46073" bIns="23036">
            <a:spAutoFit/>
          </a:bodyPr>
          <a:lstStyle>
            <a:lvl1pPr defTabSz="460375">
              <a:defRPr sz="7500">
                <a:solidFill>
                  <a:schemeClr val="tx1"/>
                </a:solidFill>
                <a:latin typeface="Times New Roman" panose="02020603050405020304" pitchFamily="18" charset="0"/>
              </a:defRPr>
            </a:lvl1pPr>
            <a:lvl2pPr marL="742950" indent="-285750" defTabSz="460375">
              <a:defRPr sz="7500">
                <a:solidFill>
                  <a:schemeClr val="tx1"/>
                </a:solidFill>
                <a:latin typeface="Times New Roman" panose="02020603050405020304" pitchFamily="18" charset="0"/>
              </a:defRPr>
            </a:lvl2pPr>
            <a:lvl3pPr marL="1143000" indent="-228600" defTabSz="460375">
              <a:defRPr sz="7500">
                <a:solidFill>
                  <a:schemeClr val="tx1"/>
                </a:solidFill>
                <a:latin typeface="Times New Roman" panose="02020603050405020304" pitchFamily="18" charset="0"/>
              </a:defRPr>
            </a:lvl3pPr>
            <a:lvl4pPr marL="1600200" indent="-228600" defTabSz="460375">
              <a:defRPr sz="7500">
                <a:solidFill>
                  <a:schemeClr val="tx1"/>
                </a:solidFill>
                <a:latin typeface="Times New Roman" panose="02020603050405020304" pitchFamily="18" charset="0"/>
              </a:defRPr>
            </a:lvl4pPr>
            <a:lvl5pPr marL="2057400" indent="-228600" defTabSz="460375">
              <a:defRPr sz="7500">
                <a:solidFill>
                  <a:schemeClr val="tx1"/>
                </a:solidFill>
                <a:latin typeface="Times New Roman" panose="02020603050405020304" pitchFamily="18" charset="0"/>
              </a:defRPr>
            </a:lvl5pPr>
            <a:lvl6pPr marL="2514600" indent="-228600" defTabSz="4603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4603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4603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460375" eaLnBrk="0" fontAlgn="base" hangingPunct="0">
              <a:spcBef>
                <a:spcPct val="0"/>
              </a:spcBef>
              <a:spcAft>
                <a:spcPct val="0"/>
              </a:spcAft>
              <a:defRPr sz="7500">
                <a:solidFill>
                  <a:schemeClr val="tx1"/>
                </a:solidFill>
                <a:latin typeface="Times New Roman" panose="02020603050405020304" pitchFamily="18" charset="0"/>
              </a:defRPr>
            </a:lvl9pPr>
          </a:lstStyle>
          <a:p>
            <a:pPr algn="just">
              <a:spcBef>
                <a:spcPct val="50000"/>
              </a:spcBef>
            </a:pPr>
            <a:r>
              <a:rPr lang="en-GB" altLang="zh-CN" sz="1600" b="1" dirty="0">
                <a:solidFill>
                  <a:srgbClr val="339966"/>
                </a:solidFill>
                <a:ea typeface="宋体" panose="02010600030101010101" pitchFamily="2" charset="-122"/>
                <a:cs typeface="Arial" panose="020B0604020202020204" pitchFamily="34" charset="0"/>
              </a:rPr>
              <a:t>Author email: XXX@XX.XX</a:t>
            </a:r>
            <a:endParaRPr lang="en-GB" altLang="zh-CN" sz="1600" dirty="0">
              <a:solidFill>
                <a:srgbClr val="339966"/>
              </a:solidFill>
              <a:ea typeface="宋体" panose="02010600030101010101" pitchFamily="2" charset="-122"/>
              <a:cs typeface="Arial" panose="020B0604020202020204" pitchFamily="34" charset="0"/>
            </a:endParaRPr>
          </a:p>
        </p:txBody>
      </p:sp>
      <p:sp>
        <p:nvSpPr>
          <p:cNvPr id="3100" name="Text Box 485">
            <a:extLst>
              <a:ext uri="{FF2B5EF4-FFF2-40B4-BE49-F238E27FC236}">
                <a16:creationId xmlns:a16="http://schemas.microsoft.com/office/drawing/2014/main" id="{719ECA40-08A9-398C-22A3-00798A251EF7}"/>
              </a:ext>
            </a:extLst>
          </p:cNvPr>
          <p:cNvSpPr txBox="1">
            <a:spLocks noChangeArrowheads="1"/>
          </p:cNvSpPr>
          <p:nvPr/>
        </p:nvSpPr>
        <p:spPr bwMode="auto">
          <a:xfrm>
            <a:off x="8312150" y="2232025"/>
            <a:ext cx="7416800" cy="3643622"/>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00"/>
              </a:spcBef>
              <a:spcAft>
                <a:spcPts val="900"/>
              </a:spcAft>
              <a:defRPr/>
            </a:pPr>
            <a:r>
              <a:rPr lang="en-GB" altLang="zh-CN" sz="2200" b="1" dirty="0">
                <a:solidFill>
                  <a:srgbClr val="339966"/>
                </a:solidFill>
                <a:ea typeface="宋体" panose="02010600030101010101" pitchFamily="2" charset="-122"/>
              </a:rPr>
              <a:t>IV. Experiments</a:t>
            </a:r>
          </a:p>
          <a:p>
            <a:pPr algn="just">
              <a:defRPr/>
            </a:pPr>
            <a:r>
              <a:rPr lang="en-US" altLang="zh-CN" sz="1700" dirty="0">
                <a:solidFill>
                  <a:srgbClr val="339966"/>
                </a:solidFill>
                <a:ea typeface="宋体" panose="02010600030101010101" pitchFamily="2" charset="-122"/>
              </a:rPr>
              <a:t>The IEEE 2024 International Conference Energy and Engineering (</a:t>
            </a:r>
            <a:r>
              <a:rPr lang="en-US" altLang="zh-CN" sz="1700" dirty="0">
                <a:solidFill>
                  <a:srgbClr val="339966"/>
                </a:solidFill>
                <a:highlight>
                  <a:srgbClr val="FFFF00"/>
                </a:highlight>
                <a:ea typeface="宋体" panose="02010600030101010101" pitchFamily="2" charset="-122"/>
              </a:rPr>
              <a:t>ICEE2024</a:t>
            </a:r>
            <a:r>
              <a:rPr lang="en-US" altLang="zh-CN" sz="1700" dirty="0">
                <a:solidFill>
                  <a:srgbClr val="339966"/>
                </a:solidFill>
                <a:ea typeface="宋体" panose="02010600030101010101" pitchFamily="2" charset="-122"/>
              </a:rPr>
              <a:t>) will be held </a:t>
            </a:r>
            <a:r>
              <a:rPr lang="en-US" altLang="zh-CN" sz="1700" dirty="0">
                <a:solidFill>
                  <a:srgbClr val="339966"/>
                </a:solidFill>
                <a:highlight>
                  <a:srgbClr val="FFFF00"/>
                </a:highlight>
                <a:ea typeface="宋体" panose="02010600030101010101" pitchFamily="2" charset="-122"/>
              </a:rPr>
              <a:t>from 26</a:t>
            </a:r>
            <a:r>
              <a:rPr lang="en-US" altLang="zh-CN" sz="1700" baseline="30000" dirty="0">
                <a:solidFill>
                  <a:srgbClr val="339966"/>
                </a:solidFill>
                <a:highlight>
                  <a:srgbClr val="FFFF00"/>
                </a:highlight>
                <a:ea typeface="宋体" panose="02010600030101010101" pitchFamily="2" charset="-122"/>
              </a:rPr>
              <a:t>th</a:t>
            </a:r>
            <a:r>
              <a:rPr lang="en-US" altLang="zh-CN" sz="1700" dirty="0">
                <a:solidFill>
                  <a:srgbClr val="339966"/>
                </a:solidFill>
                <a:highlight>
                  <a:srgbClr val="FFFF00"/>
                </a:highlight>
                <a:ea typeface="宋体" panose="02010600030101010101" pitchFamily="2" charset="-122"/>
              </a:rPr>
              <a:t>  to 30</a:t>
            </a:r>
            <a:r>
              <a:rPr lang="en-US" altLang="zh-CN" sz="1700" baseline="30000" dirty="0">
                <a:solidFill>
                  <a:srgbClr val="339966"/>
                </a:solidFill>
                <a:highlight>
                  <a:srgbClr val="FFFF00"/>
                </a:highlight>
                <a:ea typeface="宋体" panose="02010600030101010101" pitchFamily="2" charset="-122"/>
              </a:rPr>
              <a:t>th</a:t>
            </a:r>
            <a:r>
              <a:rPr lang="en-US" altLang="zh-CN" sz="1700" dirty="0">
                <a:solidFill>
                  <a:srgbClr val="339966"/>
                </a:solidFill>
                <a:highlight>
                  <a:srgbClr val="FFFF00"/>
                </a:highlight>
                <a:ea typeface="宋体" panose="02010600030101010101" pitchFamily="2" charset="-122"/>
              </a:rPr>
              <a:t> August 2024 </a:t>
            </a:r>
            <a:r>
              <a:rPr lang="en-US" altLang="zh-CN" sz="1700" dirty="0">
                <a:solidFill>
                  <a:srgbClr val="339966"/>
                </a:solidFill>
                <a:ea typeface="宋体" panose="02010600030101010101" pitchFamily="2" charset="-122"/>
              </a:rPr>
              <a:t>in Ghana. ICEE2024 is cosponsored by IEEE Beijing Section and University of Energy and Natural Resources, Ghana. </a:t>
            </a:r>
            <a:endParaRPr lang="en-GB" altLang="zh-CN" sz="1700" dirty="0">
              <a:solidFill>
                <a:srgbClr val="339966"/>
              </a:solidFill>
              <a:ea typeface="宋体" panose="02010600030101010101" pitchFamily="2" charset="-122"/>
            </a:endParaRPr>
          </a:p>
          <a:p>
            <a:pPr>
              <a:defRPr/>
            </a:pPr>
            <a:endParaRPr lang="en-GB" altLang="zh-CN" sz="800" dirty="0">
              <a:solidFill>
                <a:srgbClr val="339966"/>
              </a:solidFill>
              <a:ea typeface="宋体" panose="02010600030101010101" pitchFamily="2" charset="-122"/>
            </a:endParaRPr>
          </a:p>
          <a:p>
            <a:pPr algn="just">
              <a:defRPr/>
            </a:pPr>
            <a:r>
              <a:rPr lang="en-US" altLang="zh-CN" sz="1700" dirty="0">
                <a:solidFill>
                  <a:srgbClr val="339966"/>
                </a:solidFill>
                <a:ea typeface="宋体" panose="02010600030101010101" pitchFamily="2" charset="-122"/>
              </a:rPr>
              <a:t>The 1st ICEE2024 conference was held in </a:t>
            </a:r>
            <a:r>
              <a:rPr lang="en-US" altLang="zh-CN" sz="1700" dirty="0" err="1">
                <a:solidFill>
                  <a:srgbClr val="339966"/>
                </a:solidFill>
                <a:ea typeface="宋体" panose="02010600030101010101" pitchFamily="2" charset="-122"/>
              </a:rPr>
              <a:t>Abesim</a:t>
            </a:r>
            <a:r>
              <a:rPr lang="en-US" altLang="zh-CN" sz="1700" dirty="0">
                <a:solidFill>
                  <a:srgbClr val="339966"/>
                </a:solidFill>
                <a:ea typeface="宋体" panose="02010600030101010101" pitchFamily="2" charset="-122"/>
              </a:rPr>
              <a:t>, Ghana, on September 25-27, 2009; the 2nd was in Sydney, on December 14-16, 2011; the 3rd was in Sunyani, Ghana, on October 25-27, 2013; the 4th was in Shanghai on November 20-23, 2015; and ... </a:t>
            </a:r>
          </a:p>
          <a:p>
            <a:pPr algn="just">
              <a:defRPr/>
            </a:pPr>
            <a:endParaRPr lang="en-US" altLang="zh-CN" sz="800" dirty="0">
              <a:solidFill>
                <a:srgbClr val="339966"/>
              </a:solidFill>
              <a:ea typeface="宋体" panose="02010600030101010101" pitchFamily="2" charset="-122"/>
            </a:endParaRPr>
          </a:p>
          <a:p>
            <a:pPr algn="just">
              <a:defRPr/>
            </a:pPr>
            <a:r>
              <a:rPr lang="en-US" altLang="zh-CN" sz="1700" dirty="0">
                <a:solidFill>
                  <a:srgbClr val="339966"/>
                </a:solidFill>
                <a:ea typeface="宋体" panose="02010600030101010101" pitchFamily="2" charset="-122"/>
              </a:rPr>
              <a:t>The contributed and accepted papers to the previous ICEE conferences have been all published in its proceedings and uploaded to the IEEE Xplore digital library and been EI indexed, and also published in special issues of IEEE Transaction on Applied Superconductivity after through the normal peer review process. </a:t>
            </a:r>
          </a:p>
        </p:txBody>
      </p:sp>
      <p:sp>
        <p:nvSpPr>
          <p:cNvPr id="3101" name="Rectangle 525">
            <a:extLst>
              <a:ext uri="{FF2B5EF4-FFF2-40B4-BE49-F238E27FC236}">
                <a16:creationId xmlns:a16="http://schemas.microsoft.com/office/drawing/2014/main" id="{044240D7-364E-4124-883D-4958CA8E6A10}"/>
              </a:ext>
            </a:extLst>
          </p:cNvPr>
          <p:cNvSpPr>
            <a:spLocks noChangeArrowheads="1"/>
          </p:cNvSpPr>
          <p:nvPr/>
        </p:nvSpPr>
        <p:spPr bwMode="auto">
          <a:xfrm>
            <a:off x="157163" y="21586825"/>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1.  Title of the Figure. (16 point font)</a:t>
            </a:r>
            <a:endParaRPr lang="en-US" altLang="zh-CN" sz="1600">
              <a:solidFill>
                <a:srgbClr val="339966"/>
              </a:solidFill>
              <a:ea typeface="宋体" panose="02010600030101010101" pitchFamily="2" charset="-122"/>
            </a:endParaRPr>
          </a:p>
        </p:txBody>
      </p:sp>
      <p:sp>
        <p:nvSpPr>
          <p:cNvPr id="3102" name="Text Box 7273">
            <a:extLst>
              <a:ext uri="{FF2B5EF4-FFF2-40B4-BE49-F238E27FC236}">
                <a16:creationId xmlns:a16="http://schemas.microsoft.com/office/drawing/2014/main" id="{92370126-7CE9-2E26-847D-FF51205E6BC1}"/>
              </a:ext>
            </a:extLst>
          </p:cNvPr>
          <p:cNvSpPr txBox="1">
            <a:spLocks noChangeArrowheads="1"/>
          </p:cNvSpPr>
          <p:nvPr/>
        </p:nvSpPr>
        <p:spPr bwMode="auto">
          <a:xfrm>
            <a:off x="482600" y="4824413"/>
            <a:ext cx="7469188" cy="3181350"/>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defRPr/>
            </a:pPr>
            <a:r>
              <a:rPr lang="en-GB" altLang="zh-CN" sz="2200" b="1" dirty="0">
                <a:solidFill>
                  <a:srgbClr val="339966"/>
                </a:solidFill>
                <a:ea typeface="宋体" panose="02010600030101010101" pitchFamily="2" charset="-122"/>
              </a:rPr>
              <a:t>I. Introduction (22 point font, bold letters )</a:t>
            </a:r>
          </a:p>
          <a:p>
            <a:pPr algn="just">
              <a:defRPr/>
            </a:pPr>
            <a:r>
              <a:rPr lang="en-US" altLang="zh-CN" sz="1700" dirty="0">
                <a:solidFill>
                  <a:srgbClr val="339966"/>
                </a:solidFill>
                <a:ea typeface="宋体" panose="02010600030101010101" pitchFamily="2" charset="-122"/>
              </a:rPr>
              <a:t>This is the template for preparation of posters for 2024 IEEE International Conference on Energy and Engineering (ICEE2024) .  Please use this document as a sample of the conference poster.</a:t>
            </a:r>
            <a:r>
              <a:rPr lang="en-GB" altLang="zh-CN" sz="1700" dirty="0">
                <a:solidFill>
                  <a:srgbClr val="339966"/>
                </a:solidFill>
                <a:ea typeface="宋体" panose="02010600030101010101" pitchFamily="2" charset="-122"/>
              </a:rPr>
              <a:t> </a:t>
            </a:r>
          </a:p>
          <a:p>
            <a:pPr>
              <a:defRPr/>
            </a:pPr>
            <a:endParaRPr lang="en-GB" altLang="zh-CN" sz="400" dirty="0">
              <a:solidFill>
                <a:srgbClr val="339966"/>
              </a:solidFill>
              <a:ea typeface="宋体" panose="02010600030101010101" pitchFamily="2" charset="-122"/>
            </a:endParaRPr>
          </a:p>
          <a:p>
            <a:pPr algn="dist">
              <a:defRPr/>
            </a:pPr>
            <a:endParaRPr lang="en-US" altLang="zh-CN" sz="800" dirty="0">
              <a:solidFill>
                <a:srgbClr val="339966"/>
              </a:solidFill>
              <a:ea typeface="宋体" panose="02010600030101010101" pitchFamily="2" charset="-122"/>
            </a:endParaRPr>
          </a:p>
          <a:p>
            <a:pPr algn="dist">
              <a:defRPr/>
            </a:pPr>
            <a:r>
              <a:rPr lang="en-US" altLang="zh-CN" sz="1700" dirty="0">
                <a:solidFill>
                  <a:srgbClr val="339966"/>
                </a:solidFill>
                <a:ea typeface="宋体" panose="02010600030101010101" pitchFamily="2" charset="-122"/>
              </a:rPr>
              <a:t>ICEE2024</a:t>
            </a:r>
            <a:r>
              <a:rPr lang="en-GB" altLang="zh-CN" sz="1700" dirty="0">
                <a:solidFill>
                  <a:srgbClr val="339966"/>
                </a:solidFill>
                <a:ea typeface="宋体" panose="02010600030101010101" pitchFamily="2" charset="-122"/>
              </a:rPr>
              <a:t> will produce final hard copies of all poster papers in a unified style. </a:t>
            </a:r>
            <a:r>
              <a:rPr lang="en-US" altLang="zh-CN" sz="1700" dirty="0">
                <a:solidFill>
                  <a:srgbClr val="339966"/>
                </a:solidFill>
                <a:ea typeface="宋体" panose="02010600030101010101" pitchFamily="2" charset="-122"/>
              </a:rPr>
              <a:t>The PowerPoint template to produce your conference posters is available at </a:t>
            </a:r>
          </a:p>
          <a:p>
            <a:pPr>
              <a:defRPr/>
            </a:pPr>
            <a:r>
              <a:rPr lang="en-GB" altLang="zh-CN" sz="1700" dirty="0">
                <a:solidFill>
                  <a:srgbClr val="339966"/>
                </a:solidFill>
                <a:ea typeface="宋体" panose="02010600030101010101" pitchFamily="2" charset="-122"/>
              </a:rPr>
              <a:t>http://www.icee.uenr.edu.gh/</a:t>
            </a:r>
          </a:p>
          <a:p>
            <a:pPr>
              <a:defRPr/>
            </a:pPr>
            <a:endParaRPr lang="en-GB" altLang="zh-CN" sz="800" dirty="0">
              <a:solidFill>
                <a:srgbClr val="339966"/>
              </a:solidFill>
              <a:ea typeface="宋体" panose="02010600030101010101" pitchFamily="2" charset="-122"/>
            </a:endParaRPr>
          </a:p>
          <a:p>
            <a:pPr algn="just">
              <a:defRPr/>
            </a:pPr>
            <a:r>
              <a:rPr lang="en-US" altLang="zh-CN" sz="1700" b="1" dirty="0">
                <a:solidFill>
                  <a:srgbClr val="CC0000"/>
                </a:solidFill>
                <a:ea typeface="宋体" panose="02010600030101010101" pitchFamily="2" charset="-122"/>
              </a:rPr>
              <a:t>All the papers accepted including both oral presentation and poster presentation MUST have their posters presented in ICEE2024</a:t>
            </a:r>
            <a:r>
              <a:rPr lang="en-US" altLang="zh-CN" sz="1700" dirty="0">
                <a:solidFill>
                  <a:srgbClr val="339966"/>
                </a:solidFill>
                <a:ea typeface="宋体" panose="02010600030101010101" pitchFamily="2" charset="-122"/>
              </a:rPr>
              <a:t>. Please prepare your poster with this template, and then  </a:t>
            </a:r>
            <a:r>
              <a:rPr lang="en-US" altLang="zh-CN" sz="1700" b="1" dirty="0">
                <a:solidFill>
                  <a:srgbClr val="CC0000"/>
                </a:solidFill>
                <a:ea typeface="宋体" panose="02010600030101010101" pitchFamily="2" charset="-122"/>
              </a:rPr>
              <a:t>email back to:  </a:t>
            </a:r>
            <a:r>
              <a:rPr lang="en-US" altLang="zh-CN" sz="1700" b="1" dirty="0">
                <a:solidFill>
                  <a:srgbClr val="CC0000"/>
                </a:solidFill>
                <a:highlight>
                  <a:srgbClr val="FFFF00"/>
                </a:highlight>
                <a:ea typeface="宋体" panose="02010600030101010101" pitchFamily="2" charset="-122"/>
              </a:rPr>
              <a:t>icee.uenr.edu.gh</a:t>
            </a:r>
            <a:endParaRPr lang="en-GB" altLang="zh-CN" sz="1700" b="1" dirty="0">
              <a:solidFill>
                <a:srgbClr val="CC0000"/>
              </a:solidFill>
              <a:highlight>
                <a:srgbClr val="FFFF00"/>
              </a:highlight>
              <a:ea typeface="宋体" panose="02010600030101010101" pitchFamily="2" charset="-122"/>
            </a:endParaRPr>
          </a:p>
        </p:txBody>
      </p:sp>
      <p:sp>
        <p:nvSpPr>
          <p:cNvPr id="3103" name="Text Box 7305">
            <a:extLst>
              <a:ext uri="{FF2B5EF4-FFF2-40B4-BE49-F238E27FC236}">
                <a16:creationId xmlns:a16="http://schemas.microsoft.com/office/drawing/2014/main" id="{B9BD55DD-97FE-213A-FF34-7E4D98AC1492}"/>
              </a:ext>
            </a:extLst>
          </p:cNvPr>
          <p:cNvSpPr txBox="1">
            <a:spLocks noChangeArrowheads="1"/>
          </p:cNvSpPr>
          <p:nvPr/>
        </p:nvSpPr>
        <p:spPr bwMode="auto">
          <a:xfrm>
            <a:off x="2263775" y="22136100"/>
            <a:ext cx="3949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US" altLang="zh-CN" sz="1600">
                <a:solidFill>
                  <a:srgbClr val="339966"/>
                </a:solidFill>
                <a:ea typeface="宋体" panose="02010600030101010101" pitchFamily="2" charset="-122"/>
              </a:rPr>
              <a:t>Table I. </a:t>
            </a:r>
            <a:r>
              <a:rPr lang="en-GB" altLang="zh-CN" sz="1600">
                <a:solidFill>
                  <a:srgbClr val="339966"/>
                </a:solidFill>
                <a:ea typeface="宋体" panose="02010600030101010101" pitchFamily="2" charset="-122"/>
              </a:rPr>
              <a:t>Heading of the Table. (16 point font)</a:t>
            </a:r>
          </a:p>
        </p:txBody>
      </p:sp>
      <p:sp>
        <p:nvSpPr>
          <p:cNvPr id="3104" name="Text Box 7483">
            <a:extLst>
              <a:ext uri="{FF2B5EF4-FFF2-40B4-BE49-F238E27FC236}">
                <a16:creationId xmlns:a16="http://schemas.microsoft.com/office/drawing/2014/main" id="{11777FC3-2BFF-6595-1F98-75DA6B483B72}"/>
              </a:ext>
            </a:extLst>
          </p:cNvPr>
          <p:cNvSpPr txBox="1">
            <a:spLocks noChangeArrowheads="1"/>
          </p:cNvSpPr>
          <p:nvPr/>
        </p:nvSpPr>
        <p:spPr bwMode="auto">
          <a:xfrm>
            <a:off x="500063" y="2238375"/>
            <a:ext cx="74691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Abstract  (22 point font, bold letters)</a:t>
            </a:r>
            <a:endParaRPr lang="en-GB" altLang="zh-CN" sz="1700" b="1" dirty="0">
              <a:solidFill>
                <a:srgbClr val="339966"/>
              </a:solidFill>
              <a:ea typeface="宋体" panose="02010600030101010101" pitchFamily="2" charset="-122"/>
            </a:endParaRPr>
          </a:p>
          <a:p>
            <a:pPr algn="dist"/>
            <a:r>
              <a:rPr lang="en-AU" altLang="zh-CN" sz="1700" dirty="0">
                <a:solidFill>
                  <a:srgbClr val="339966"/>
                </a:solidFill>
                <a:ea typeface="宋体" panose="02010600030101010101" pitchFamily="2" charset="-122"/>
              </a:rPr>
              <a:t>All papers submitted to the ICEE2024 are also required to be displayed as posters even the papers have been assigned as oral presentation.  Please use this document as a template to form the poster in which you can type your own text. (17 </a:t>
            </a:r>
          </a:p>
          <a:p>
            <a:r>
              <a:rPr lang="en-AU" altLang="zh-CN" sz="1700" dirty="0">
                <a:solidFill>
                  <a:srgbClr val="339966"/>
                </a:solidFill>
                <a:ea typeface="宋体" panose="02010600030101010101" pitchFamily="2" charset="-122"/>
              </a:rPr>
              <a:t>point font, single-spaced) and paste figures.</a:t>
            </a:r>
          </a:p>
          <a:p>
            <a:pPr>
              <a:spcBef>
                <a:spcPts val="1200"/>
              </a:spcBef>
              <a:spcAft>
                <a:spcPts val="850"/>
              </a:spcAft>
            </a:pPr>
            <a:r>
              <a:rPr lang="en-GB" altLang="zh-CN" sz="2200" b="1" dirty="0">
                <a:solidFill>
                  <a:srgbClr val="339966"/>
                </a:solidFill>
                <a:ea typeface="宋体" panose="02010600030101010101" pitchFamily="2" charset="-122"/>
              </a:rPr>
              <a:t>Keywords (22 point font, bold letters)</a:t>
            </a:r>
            <a:endParaRPr lang="en-GB" altLang="zh-CN" sz="1700" b="1" dirty="0">
              <a:solidFill>
                <a:srgbClr val="339966"/>
              </a:solidFill>
              <a:ea typeface="宋体" panose="02010600030101010101" pitchFamily="2" charset="-122"/>
            </a:endParaRPr>
          </a:p>
          <a:p>
            <a:r>
              <a:rPr lang="en-AU" altLang="zh-CN" sz="1700" dirty="0">
                <a:solidFill>
                  <a:srgbClr val="339966"/>
                </a:solidFill>
                <a:ea typeface="宋体" panose="02010600030101010101" pitchFamily="2" charset="-122"/>
              </a:rPr>
              <a:t>IEEE; ICEE’24; Magnet. (one line if possible)   </a:t>
            </a:r>
            <a:endParaRPr lang="en-GB" altLang="zh-CN" sz="1700" dirty="0">
              <a:solidFill>
                <a:srgbClr val="339966"/>
              </a:solidFill>
              <a:ea typeface="宋体" panose="02010600030101010101" pitchFamily="2" charset="-122"/>
            </a:endParaRPr>
          </a:p>
        </p:txBody>
      </p:sp>
      <p:sp>
        <p:nvSpPr>
          <p:cNvPr id="3105" name="Text Box 7485">
            <a:extLst>
              <a:ext uri="{FF2B5EF4-FFF2-40B4-BE49-F238E27FC236}">
                <a16:creationId xmlns:a16="http://schemas.microsoft.com/office/drawing/2014/main" id="{7E3BD49D-0688-5635-C87D-2627A320C89D}"/>
              </a:ext>
            </a:extLst>
          </p:cNvPr>
          <p:cNvSpPr txBox="1">
            <a:spLocks noChangeArrowheads="1"/>
          </p:cNvSpPr>
          <p:nvPr/>
        </p:nvSpPr>
        <p:spPr bwMode="auto">
          <a:xfrm>
            <a:off x="501650" y="13249275"/>
            <a:ext cx="74517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III. Theoretical Modelling</a:t>
            </a:r>
            <a:endParaRPr lang="en-GB" altLang="zh-CN" sz="1700" b="1" dirty="0">
              <a:solidFill>
                <a:srgbClr val="339966"/>
              </a:solidFill>
              <a:ea typeface="宋体" panose="02010600030101010101" pitchFamily="2" charset="-122"/>
            </a:endParaRPr>
          </a:p>
          <a:p>
            <a:pPr algn="dist"/>
            <a:r>
              <a:rPr lang="en-US" altLang="zh-CN" sz="1700" dirty="0">
                <a:solidFill>
                  <a:srgbClr val="339966"/>
                </a:solidFill>
                <a:ea typeface="宋体" panose="02010600030101010101" pitchFamily="2" charset="-122"/>
              </a:rPr>
              <a:t>This is the template for preparation of posters for ICEE2024.  Please use this </a:t>
            </a:r>
          </a:p>
          <a:p>
            <a:r>
              <a:rPr lang="en-US" altLang="zh-CN" sz="1700" dirty="0">
                <a:solidFill>
                  <a:srgbClr val="339966"/>
                </a:solidFill>
                <a:ea typeface="宋体" panose="02010600030101010101" pitchFamily="2" charset="-122"/>
              </a:rPr>
              <a:t>document as a sample of the conference poster.</a:t>
            </a:r>
            <a:r>
              <a:rPr lang="en-GB" altLang="zh-CN" sz="1700" dirty="0">
                <a:solidFill>
                  <a:srgbClr val="339966"/>
                </a:solidFill>
                <a:ea typeface="宋体" panose="02010600030101010101" pitchFamily="2" charset="-122"/>
              </a:rPr>
              <a:t> </a:t>
            </a:r>
          </a:p>
        </p:txBody>
      </p:sp>
      <p:sp>
        <p:nvSpPr>
          <p:cNvPr id="3106" name="Text Box 7486">
            <a:extLst>
              <a:ext uri="{FF2B5EF4-FFF2-40B4-BE49-F238E27FC236}">
                <a16:creationId xmlns:a16="http://schemas.microsoft.com/office/drawing/2014/main" id="{BFAB5F8E-CABD-37BC-663E-2EA65608C122}"/>
              </a:ext>
            </a:extLst>
          </p:cNvPr>
          <p:cNvSpPr txBox="1">
            <a:spLocks noChangeArrowheads="1"/>
          </p:cNvSpPr>
          <p:nvPr/>
        </p:nvSpPr>
        <p:spPr bwMode="auto">
          <a:xfrm>
            <a:off x="493713" y="14330363"/>
            <a:ext cx="74596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dirty="0">
                <a:solidFill>
                  <a:srgbClr val="339966"/>
                </a:solidFill>
                <a:ea typeface="宋体" panose="02010600030101010101" pitchFamily="2" charset="-122"/>
              </a:rPr>
              <a:t>A. Template of Font (20 point font)</a:t>
            </a:r>
          </a:p>
          <a:p>
            <a:pPr algn="dist"/>
            <a:r>
              <a:rPr lang="en-US" altLang="zh-CN" sz="1700" dirty="0">
                <a:solidFill>
                  <a:srgbClr val="339966"/>
                </a:solidFill>
                <a:ea typeface="宋体" panose="02010600030101010101" pitchFamily="2" charset="-122"/>
              </a:rPr>
              <a:t>All the items in your poster should be presented as an uniform layout. Do NOT </a:t>
            </a:r>
          </a:p>
          <a:p>
            <a:r>
              <a:rPr lang="en-US" altLang="zh-CN" sz="1700" dirty="0">
                <a:solidFill>
                  <a:srgbClr val="339966"/>
                </a:solidFill>
                <a:ea typeface="宋体" panose="02010600030101010101" pitchFamily="2" charset="-122"/>
              </a:rPr>
              <a:t>change the font sizes and font colors in the template.</a:t>
            </a:r>
            <a:r>
              <a:rPr lang="en-US" altLang="zh-CN" sz="1700" dirty="0">
                <a:ea typeface="宋体" panose="02010600030101010101" pitchFamily="2" charset="-122"/>
              </a:rPr>
              <a:t> </a:t>
            </a:r>
          </a:p>
          <a:p>
            <a:endParaRPr lang="en-US" altLang="zh-CN" sz="800" dirty="0">
              <a:ea typeface="宋体" panose="02010600030101010101" pitchFamily="2" charset="-122"/>
            </a:endParaRPr>
          </a:p>
          <a:p>
            <a:pPr algn="dist"/>
            <a:r>
              <a:rPr lang="en-US" altLang="zh-CN" sz="1700" b="1" dirty="0">
                <a:solidFill>
                  <a:srgbClr val="FF66CC"/>
                </a:solidFill>
                <a:ea typeface="宋体" panose="02010600030101010101" pitchFamily="2" charset="-122"/>
              </a:rPr>
              <a:t>Move the mouse to the beginning of the </a:t>
            </a:r>
            <a:r>
              <a:rPr lang="en-GB" altLang="zh-CN" sz="1700" b="1" dirty="0">
                <a:solidFill>
                  <a:srgbClr val="FF66CC"/>
                </a:solidFill>
                <a:ea typeface="宋体" panose="02010600030101010101" pitchFamily="2" charset="-122"/>
              </a:rPr>
              <a:t>last column of each  paragraph,</a:t>
            </a:r>
            <a:r>
              <a:rPr lang="en-US" altLang="zh-CN" sz="1700" b="1" dirty="0">
                <a:solidFill>
                  <a:srgbClr val="FF66CC"/>
                </a:solidFill>
                <a:ea typeface="宋体" panose="02010600030101010101" pitchFamily="2" charset="-122"/>
              </a:rPr>
              <a:t> press the key of “Enter” to </a:t>
            </a:r>
            <a:r>
              <a:rPr lang="en-GB" altLang="zh-CN" sz="1700" b="1" dirty="0">
                <a:solidFill>
                  <a:srgbClr val="FF66CC"/>
                </a:solidFill>
                <a:ea typeface="宋体" panose="02010600030101010101" pitchFamily="2" charset="-122"/>
              </a:rPr>
              <a:t>interrupt the last column, and then make it LEFT align.</a:t>
            </a:r>
          </a:p>
          <a:p>
            <a:r>
              <a:rPr lang="en-GB" altLang="zh-CN" sz="1700" b="1" dirty="0">
                <a:solidFill>
                  <a:srgbClr val="FF66CC"/>
                </a:solidFill>
                <a:ea typeface="宋体" panose="02010600030101010101" pitchFamily="2" charset="-122"/>
              </a:rPr>
              <a:t>Other columns in each paragraph are recommended to be JUSTIFY align.</a:t>
            </a:r>
          </a:p>
        </p:txBody>
      </p:sp>
      <p:sp>
        <p:nvSpPr>
          <p:cNvPr id="3107" name="Text Box 7487">
            <a:extLst>
              <a:ext uri="{FF2B5EF4-FFF2-40B4-BE49-F238E27FC236}">
                <a16:creationId xmlns:a16="http://schemas.microsoft.com/office/drawing/2014/main" id="{269216B1-5E52-2DBF-C444-37991CC54900}"/>
              </a:ext>
            </a:extLst>
          </p:cNvPr>
          <p:cNvSpPr txBox="1">
            <a:spLocks noChangeArrowheads="1"/>
          </p:cNvSpPr>
          <p:nvPr/>
        </p:nvSpPr>
        <p:spPr bwMode="auto">
          <a:xfrm>
            <a:off x="493713" y="16271875"/>
            <a:ext cx="7459662" cy="202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300"/>
              </a:spcBef>
              <a:spcAft>
                <a:spcPts val="600"/>
              </a:spcAft>
            </a:pPr>
            <a:r>
              <a:rPr lang="en-GB" altLang="zh-CN" sz="2000" dirty="0">
                <a:solidFill>
                  <a:srgbClr val="339966"/>
                </a:solidFill>
                <a:ea typeface="宋体" panose="02010600030101010101" pitchFamily="2" charset="-122"/>
              </a:rPr>
              <a:t>B. Template of Figures and Tables</a:t>
            </a:r>
          </a:p>
          <a:p>
            <a:pPr algn="dist"/>
            <a:r>
              <a:rPr lang="en-GB" altLang="zh-CN" sz="1700" dirty="0">
                <a:solidFill>
                  <a:srgbClr val="339966"/>
                </a:solidFill>
                <a:ea typeface="宋体" panose="02010600030101010101" pitchFamily="2" charset="-122"/>
              </a:rPr>
              <a:t>More Figures and Tables are preferred for your poster to present your </a:t>
            </a:r>
          </a:p>
          <a:p>
            <a:r>
              <a:rPr lang="en-GB" altLang="zh-CN" sz="1700" dirty="0">
                <a:solidFill>
                  <a:srgbClr val="339966"/>
                </a:solidFill>
                <a:ea typeface="宋体" panose="02010600030101010101" pitchFamily="2" charset="-122"/>
              </a:rPr>
              <a:t>outstanding works in ICEE2024. </a:t>
            </a:r>
          </a:p>
          <a:p>
            <a:pPr algn="dist"/>
            <a:endParaRPr lang="en-GB" altLang="zh-CN" sz="1700" dirty="0">
              <a:solidFill>
                <a:srgbClr val="339966"/>
              </a:solidFill>
              <a:ea typeface="宋体" panose="02010600030101010101" pitchFamily="2" charset="-122"/>
            </a:endParaRPr>
          </a:p>
          <a:p>
            <a:pPr algn="just"/>
            <a:r>
              <a:rPr lang="en-GB" altLang="zh-CN" sz="1700" dirty="0">
                <a:solidFill>
                  <a:srgbClr val="339966"/>
                </a:solidFill>
                <a:ea typeface="宋体" panose="02010600030101010101" pitchFamily="2" charset="-122"/>
              </a:rPr>
              <a:t>In addition, all the items in the Figures and Tables such as lines, words, symbols are recommended to be identical to  the colour of the </a:t>
            </a:r>
          </a:p>
          <a:p>
            <a:r>
              <a:rPr lang="en-GB" altLang="zh-CN" sz="1700" dirty="0">
                <a:solidFill>
                  <a:srgbClr val="339966"/>
                </a:solidFill>
                <a:ea typeface="宋体" panose="02010600030101010101" pitchFamily="2" charset="-122"/>
              </a:rPr>
              <a:t>TEXT in the template (</a:t>
            </a:r>
            <a:r>
              <a:rPr lang="en-US" altLang="zh-CN" sz="1700" dirty="0">
                <a:solidFill>
                  <a:srgbClr val="339966"/>
                </a:solidFill>
                <a:ea typeface="宋体" panose="02010600030101010101" pitchFamily="2" charset="-122"/>
              </a:rPr>
              <a:t>dark green</a:t>
            </a:r>
            <a:r>
              <a:rPr lang="en-GB" altLang="zh-CN" sz="1700" dirty="0">
                <a:solidFill>
                  <a:srgbClr val="339966"/>
                </a:solidFill>
                <a:ea typeface="宋体" panose="02010600030101010101" pitchFamily="2" charset="-122"/>
              </a:rPr>
              <a:t>)</a:t>
            </a:r>
          </a:p>
        </p:txBody>
      </p:sp>
      <p:sp>
        <p:nvSpPr>
          <p:cNvPr id="3108" name="Text Box 7489">
            <a:extLst>
              <a:ext uri="{FF2B5EF4-FFF2-40B4-BE49-F238E27FC236}">
                <a16:creationId xmlns:a16="http://schemas.microsoft.com/office/drawing/2014/main" id="{55ACEE5C-1A2A-B280-0E59-1681EB52FDA3}"/>
              </a:ext>
            </a:extLst>
          </p:cNvPr>
          <p:cNvSpPr txBox="1">
            <a:spLocks noChangeArrowheads="1"/>
          </p:cNvSpPr>
          <p:nvPr/>
        </p:nvSpPr>
        <p:spPr bwMode="auto">
          <a:xfrm>
            <a:off x="8372475" y="21164550"/>
            <a:ext cx="74168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VI. Conclusion   </a:t>
            </a:r>
            <a:endParaRPr lang="en-GB" altLang="zh-CN" sz="1700" b="1"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1. Technical Tours </a:t>
            </a:r>
          </a:p>
          <a:p>
            <a:r>
              <a:rPr lang="en-US" altLang="zh-CN" sz="1700" dirty="0">
                <a:solidFill>
                  <a:srgbClr val="339966"/>
                </a:solidFill>
                <a:ea typeface="宋体" panose="02010600030101010101" pitchFamily="2" charset="-122"/>
              </a:rPr>
              <a:t>2. Post Conference Tours </a:t>
            </a:r>
          </a:p>
          <a:p>
            <a:r>
              <a:rPr lang="en-US" altLang="zh-CN" sz="1700" dirty="0">
                <a:solidFill>
                  <a:srgbClr val="339966"/>
                </a:solidFill>
                <a:ea typeface="宋体" panose="02010600030101010101" pitchFamily="2" charset="-122"/>
              </a:rPr>
              <a:t>(Detailed information will be updated later)</a:t>
            </a:r>
          </a:p>
        </p:txBody>
      </p:sp>
      <p:sp>
        <p:nvSpPr>
          <p:cNvPr id="3109" name="Text Box 7512">
            <a:extLst>
              <a:ext uri="{FF2B5EF4-FFF2-40B4-BE49-F238E27FC236}">
                <a16:creationId xmlns:a16="http://schemas.microsoft.com/office/drawing/2014/main" id="{D087B7BA-EF44-8455-69D1-4919CDAB3A6C}"/>
              </a:ext>
            </a:extLst>
          </p:cNvPr>
          <p:cNvSpPr txBox="1">
            <a:spLocks noChangeArrowheads="1"/>
          </p:cNvSpPr>
          <p:nvPr/>
        </p:nvSpPr>
        <p:spPr bwMode="auto">
          <a:xfrm>
            <a:off x="8312150" y="13249275"/>
            <a:ext cx="7416800" cy="235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V. Results and Analyses</a:t>
            </a:r>
          </a:p>
          <a:p>
            <a:endParaRPr lang="en-US" altLang="zh-CN" sz="17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There are many hotels surrounding the University of Energy and Natural Resources </a:t>
            </a:r>
          </a:p>
          <a:p>
            <a:r>
              <a:rPr lang="en-US" altLang="zh-CN" sz="1700" dirty="0">
                <a:solidFill>
                  <a:srgbClr val="339966"/>
                </a:solidFill>
                <a:ea typeface="宋体" panose="02010600030101010101" pitchFamily="2" charset="-122"/>
              </a:rPr>
              <a:t>University of Energy and Natural Resources, No.92 </a:t>
            </a:r>
            <a:r>
              <a:rPr lang="en-US" altLang="zh-CN" sz="1700" dirty="0" err="1">
                <a:solidFill>
                  <a:srgbClr val="339966"/>
                </a:solidFill>
                <a:ea typeface="宋体" panose="02010600030101010101" pitchFamily="2" charset="-122"/>
              </a:rPr>
              <a:t>Eusbett</a:t>
            </a:r>
            <a:r>
              <a:rPr lang="en-US" altLang="zh-CN" sz="1700" dirty="0">
                <a:solidFill>
                  <a:srgbClr val="339966"/>
                </a:solidFill>
                <a:ea typeface="宋体" panose="02010600030101010101" pitchFamily="2" charset="-122"/>
              </a:rPr>
              <a:t> Hotel District, Tianjin, 300072, Ghana</a:t>
            </a:r>
          </a:p>
          <a:p>
            <a:endParaRPr lang="en-US" altLang="zh-CN" sz="17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ICEE2024 will not make contract-hotels for participants. However if you need ICEE2024 help to book hotel, please inform us through Email</a:t>
            </a:r>
          </a:p>
        </p:txBody>
      </p:sp>
      <p:sp>
        <p:nvSpPr>
          <p:cNvPr id="3110" name="Text Box 7516">
            <a:extLst>
              <a:ext uri="{FF2B5EF4-FFF2-40B4-BE49-F238E27FC236}">
                <a16:creationId xmlns:a16="http://schemas.microsoft.com/office/drawing/2014/main" id="{361FB6CF-3942-6161-889F-239EA7536ADC}"/>
              </a:ext>
            </a:extLst>
          </p:cNvPr>
          <p:cNvSpPr txBox="1">
            <a:spLocks noChangeArrowheads="1"/>
          </p:cNvSpPr>
          <p:nvPr/>
        </p:nvSpPr>
        <p:spPr bwMode="auto">
          <a:xfrm>
            <a:off x="2700338" y="24712613"/>
            <a:ext cx="10956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US" altLang="zh-CN" sz="1500" b="1" dirty="0">
                <a:solidFill>
                  <a:srgbClr val="339966"/>
                </a:solidFill>
                <a:ea typeface="宋体" panose="02010600030101010101" pitchFamily="2" charset="-122"/>
              </a:rPr>
              <a:t>2024 IEEE International Conference on Energy and Engineering, Sunyani, Ghana, 26-30 Ghana 2024</a:t>
            </a:r>
            <a:endParaRPr lang="en-GB" altLang="zh-CN" sz="1500" b="1" dirty="0">
              <a:solidFill>
                <a:srgbClr val="339966"/>
              </a:solidFill>
              <a:ea typeface="宋体" panose="02010600030101010101" pitchFamily="2" charset="-122"/>
            </a:endParaRPr>
          </a:p>
        </p:txBody>
      </p:sp>
      <p:sp>
        <p:nvSpPr>
          <p:cNvPr id="3111" name="Text Box 7523">
            <a:extLst>
              <a:ext uri="{FF2B5EF4-FFF2-40B4-BE49-F238E27FC236}">
                <a16:creationId xmlns:a16="http://schemas.microsoft.com/office/drawing/2014/main" id="{91E6FC61-5F50-5BF6-CE31-D733D8EC7288}"/>
              </a:ext>
            </a:extLst>
          </p:cNvPr>
          <p:cNvSpPr txBox="1">
            <a:spLocks noChangeArrowheads="1"/>
          </p:cNvSpPr>
          <p:nvPr/>
        </p:nvSpPr>
        <p:spPr bwMode="auto">
          <a:xfrm>
            <a:off x="8364538" y="22817138"/>
            <a:ext cx="7308850" cy="712787"/>
          </a:xfrm>
          <a:prstGeom prst="rect">
            <a:avLst/>
          </a:prstGeom>
          <a:noFill/>
          <a:ln>
            <a:noFill/>
          </a:ln>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defRPr/>
            </a:pPr>
            <a:r>
              <a:rPr lang="en-GB" altLang="zh-CN" sz="1400" dirty="0">
                <a:solidFill>
                  <a:srgbClr val="339966"/>
                </a:solidFill>
                <a:ea typeface="宋体" panose="02010600030101010101" pitchFamily="2" charset="-122"/>
              </a:rPr>
              <a:t>References </a:t>
            </a:r>
            <a:r>
              <a:rPr lang="en-US" altLang="zh-CN" sz="1400" dirty="0">
                <a:solidFill>
                  <a:srgbClr val="339966"/>
                </a:solidFill>
                <a:ea typeface="宋体" panose="02010600030101010101" pitchFamily="2" charset="-122"/>
              </a:rPr>
              <a:t>(Optional)</a:t>
            </a:r>
            <a:endParaRPr lang="en-GB" altLang="zh-CN" sz="1400" dirty="0">
              <a:solidFill>
                <a:srgbClr val="339966"/>
              </a:solidFill>
              <a:ea typeface="宋体" panose="02010600030101010101" pitchFamily="2" charset="-122"/>
            </a:endParaRPr>
          </a:p>
          <a:p>
            <a:pPr>
              <a:defRPr/>
            </a:pPr>
            <a:r>
              <a:rPr lang="en-GB" altLang="zh-CN" sz="1400" dirty="0">
                <a:solidFill>
                  <a:srgbClr val="339966"/>
                </a:solidFill>
                <a:ea typeface="宋体" panose="02010600030101010101" pitchFamily="2" charset="-122"/>
              </a:rPr>
              <a:t>[1] X.Y. Cole, Enter main references here</a:t>
            </a:r>
            <a:r>
              <a:rPr lang="en-GB" altLang="zh-CN" sz="1400" dirty="0">
                <a:solidFill>
                  <a:srgbClr val="339966"/>
                </a:solidFill>
                <a:highlight>
                  <a:srgbClr val="FFFF00"/>
                </a:highlight>
                <a:ea typeface="宋体" panose="02010600030101010101" pitchFamily="2" charset="-122"/>
              </a:rPr>
              <a:t>, ICEE’2024</a:t>
            </a:r>
            <a:r>
              <a:rPr lang="en-GB" altLang="zh-CN" sz="1400" dirty="0">
                <a:solidFill>
                  <a:srgbClr val="339966"/>
                </a:solidFill>
                <a:ea typeface="宋体" panose="02010600030101010101" pitchFamily="2" charset="-122"/>
              </a:rPr>
              <a:t>, Aug. 26-30</a:t>
            </a:r>
            <a:r>
              <a:rPr lang="en-GB" altLang="zh-CN" sz="1400" dirty="0">
                <a:solidFill>
                  <a:srgbClr val="339966"/>
                </a:solidFill>
                <a:highlight>
                  <a:srgbClr val="FFFF00"/>
                </a:highlight>
                <a:ea typeface="宋体" panose="02010600030101010101" pitchFamily="2" charset="-122"/>
              </a:rPr>
              <a:t>, 2024.</a:t>
            </a:r>
          </a:p>
          <a:p>
            <a:pPr>
              <a:defRPr/>
            </a:pPr>
            <a:r>
              <a:rPr lang="en-GB" altLang="zh-CN" sz="1400" dirty="0">
                <a:solidFill>
                  <a:srgbClr val="339966"/>
                </a:solidFill>
                <a:ea typeface="宋体" panose="02010600030101010101" pitchFamily="2" charset="-122"/>
              </a:rPr>
              <a:t>[2] </a:t>
            </a:r>
            <a:r>
              <a:rPr lang="en-US" altLang="zh-CN" sz="1400" dirty="0">
                <a:solidFill>
                  <a:srgbClr val="339966"/>
                </a:solidFill>
                <a:ea typeface="宋体" panose="02010600030101010101" pitchFamily="2" charset="-122"/>
              </a:rPr>
              <a:t>X.Y. Cole, How to prepare the poster in ASEM, ASEM, vol. 3, no. 1, pp. 1-4,</a:t>
            </a:r>
            <a:r>
              <a:rPr lang="en-US" altLang="zh-CN" sz="1400" dirty="0">
                <a:solidFill>
                  <a:srgbClr val="339966"/>
                </a:solidFill>
                <a:highlight>
                  <a:srgbClr val="FFFF00"/>
                </a:highlight>
                <a:ea typeface="宋体" panose="02010600030101010101" pitchFamily="2" charset="-122"/>
              </a:rPr>
              <a:t> 2024</a:t>
            </a:r>
            <a:r>
              <a:rPr lang="en-US" altLang="zh-CN" sz="1400" dirty="0">
                <a:solidFill>
                  <a:srgbClr val="339966"/>
                </a:solidFill>
                <a:ea typeface="宋体" panose="02010600030101010101" pitchFamily="2" charset="-122"/>
              </a:rPr>
              <a:t>.</a:t>
            </a:r>
            <a:endParaRPr lang="en-GB" altLang="zh-CN" sz="1400" dirty="0">
              <a:solidFill>
                <a:srgbClr val="339966"/>
              </a:solidFill>
              <a:ea typeface="宋体" panose="02010600030101010101" pitchFamily="2" charset="-122"/>
            </a:endParaRPr>
          </a:p>
        </p:txBody>
      </p:sp>
      <p:sp>
        <p:nvSpPr>
          <p:cNvPr id="3112" name="Rectangle 7548">
            <a:extLst>
              <a:ext uri="{FF2B5EF4-FFF2-40B4-BE49-F238E27FC236}">
                <a16:creationId xmlns:a16="http://schemas.microsoft.com/office/drawing/2014/main" id="{9117A48E-3B64-99EB-F143-F2A8455BBB1E}"/>
              </a:ext>
            </a:extLst>
          </p:cNvPr>
          <p:cNvSpPr>
            <a:spLocks noChangeArrowheads="1"/>
          </p:cNvSpPr>
          <p:nvPr/>
        </p:nvSpPr>
        <p:spPr bwMode="auto">
          <a:xfrm>
            <a:off x="45561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3" name="Rectangle 7549">
            <a:extLst>
              <a:ext uri="{FF2B5EF4-FFF2-40B4-BE49-F238E27FC236}">
                <a16:creationId xmlns:a16="http://schemas.microsoft.com/office/drawing/2014/main" id="{A15B5492-CD7E-47F4-3295-0D610D620BCA}"/>
              </a:ext>
            </a:extLst>
          </p:cNvPr>
          <p:cNvSpPr>
            <a:spLocks noChangeArrowheads="1"/>
          </p:cNvSpPr>
          <p:nvPr/>
        </p:nvSpPr>
        <p:spPr bwMode="auto">
          <a:xfrm>
            <a:off x="45243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4" name="Rectangle 7550">
            <a:extLst>
              <a:ext uri="{FF2B5EF4-FFF2-40B4-BE49-F238E27FC236}">
                <a16:creationId xmlns:a16="http://schemas.microsoft.com/office/drawing/2014/main" id="{9B713C81-A41F-A10D-EE09-DF22085499CD}"/>
              </a:ext>
            </a:extLst>
          </p:cNvPr>
          <p:cNvSpPr>
            <a:spLocks noChangeArrowheads="1"/>
          </p:cNvSpPr>
          <p:nvPr/>
        </p:nvSpPr>
        <p:spPr bwMode="auto">
          <a:xfrm>
            <a:off x="8234363" y="215582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3115" name="Rectangle 7551">
            <a:extLst>
              <a:ext uri="{FF2B5EF4-FFF2-40B4-BE49-F238E27FC236}">
                <a16:creationId xmlns:a16="http://schemas.microsoft.com/office/drawing/2014/main" id="{F1CAF1D2-92DA-92E4-B9B4-C29DBFF2EE21}"/>
              </a:ext>
            </a:extLst>
          </p:cNvPr>
          <p:cNvSpPr>
            <a:spLocks noChangeArrowheads="1"/>
          </p:cNvSpPr>
          <p:nvPr/>
        </p:nvSpPr>
        <p:spPr bwMode="auto">
          <a:xfrm>
            <a:off x="8231188" y="13173075"/>
            <a:ext cx="7558087" cy="10796588"/>
          </a:xfrm>
          <a:prstGeom prst="rect">
            <a:avLst/>
          </a:prstGeom>
          <a:noFill/>
          <a:ln w="12700">
            <a:solidFill>
              <a:srgbClr val="C0C0C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7500">
                <a:solidFill>
                  <a:schemeClr val="tx1"/>
                </a:solidFill>
                <a:latin typeface="Times New Roman" panose="02020603050405020304" pitchFamily="18" charset="0"/>
              </a:defRPr>
            </a:lvl1pPr>
            <a:lvl2pPr marL="742950" indent="-285750">
              <a:defRPr sz="7500">
                <a:solidFill>
                  <a:schemeClr val="tx1"/>
                </a:solidFill>
                <a:latin typeface="Times New Roman" panose="02020603050405020304" pitchFamily="18" charset="0"/>
              </a:defRPr>
            </a:lvl2pPr>
            <a:lvl3pPr marL="1143000" indent="-228600">
              <a:defRPr sz="7500">
                <a:solidFill>
                  <a:schemeClr val="tx1"/>
                </a:solidFill>
                <a:latin typeface="Times New Roman" panose="02020603050405020304" pitchFamily="18" charset="0"/>
              </a:defRPr>
            </a:lvl3pPr>
            <a:lvl4pPr marL="1600200" indent="-228600">
              <a:defRPr sz="7500">
                <a:solidFill>
                  <a:schemeClr val="tx1"/>
                </a:solidFill>
                <a:latin typeface="Times New Roman" panose="02020603050405020304" pitchFamily="18" charset="0"/>
              </a:defRPr>
            </a:lvl4pPr>
            <a:lvl5pPr marL="2057400" indent="-228600">
              <a:defRPr sz="7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5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pic>
        <p:nvPicPr>
          <p:cNvPr id="3116" name="Picture 7553">
            <a:extLst>
              <a:ext uri="{FF2B5EF4-FFF2-40B4-BE49-F238E27FC236}">
                <a16:creationId xmlns:a16="http://schemas.microsoft.com/office/drawing/2014/main" id="{22179984-9955-38BA-D41C-79702FF741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52438" y="24443252"/>
            <a:ext cx="1960562" cy="5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7" name="Rectangle 7557">
            <a:extLst>
              <a:ext uri="{FF2B5EF4-FFF2-40B4-BE49-F238E27FC236}">
                <a16:creationId xmlns:a16="http://schemas.microsoft.com/office/drawing/2014/main" id="{425C3E53-4BFD-F616-4CAB-93D50D4ED96F}"/>
              </a:ext>
            </a:extLst>
          </p:cNvPr>
          <p:cNvSpPr>
            <a:spLocks noChangeArrowheads="1"/>
          </p:cNvSpPr>
          <p:nvPr/>
        </p:nvSpPr>
        <p:spPr bwMode="auto">
          <a:xfrm>
            <a:off x="3876675" y="21601113"/>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a:solidFill>
                  <a:srgbClr val="339966"/>
                </a:solidFill>
                <a:ea typeface="宋体" panose="02010600030101010101" pitchFamily="2" charset="-122"/>
              </a:rPr>
              <a:t>Fig. 2.  Title of the Figure. (16 point font)</a:t>
            </a:r>
            <a:endParaRPr lang="en-US" altLang="zh-CN" sz="1600">
              <a:solidFill>
                <a:srgbClr val="339966"/>
              </a:solidFill>
              <a:ea typeface="宋体" panose="02010600030101010101" pitchFamily="2" charset="-122"/>
            </a:endParaRPr>
          </a:p>
        </p:txBody>
      </p:sp>
      <p:pic>
        <p:nvPicPr>
          <p:cNvPr id="3118" name="Picture 7558">
            <a:extLst>
              <a:ext uri="{FF2B5EF4-FFF2-40B4-BE49-F238E27FC236}">
                <a16:creationId xmlns:a16="http://schemas.microsoft.com/office/drawing/2014/main" id="{38B53771-7B53-FC50-C5CC-15D37F7CD1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0254" t="7292" r="4951" b="7813"/>
          <a:stretch>
            <a:fillRect/>
          </a:stretch>
        </p:blipFill>
        <p:spPr bwMode="auto">
          <a:xfrm>
            <a:off x="4365625" y="19734213"/>
            <a:ext cx="33718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9" name="Rectangle 7563">
            <a:extLst>
              <a:ext uri="{FF2B5EF4-FFF2-40B4-BE49-F238E27FC236}">
                <a16:creationId xmlns:a16="http://schemas.microsoft.com/office/drawing/2014/main" id="{DC936E05-139C-B7C6-E0A7-193A03407EFD}"/>
              </a:ext>
            </a:extLst>
          </p:cNvPr>
          <p:cNvSpPr>
            <a:spLocks noChangeArrowheads="1"/>
          </p:cNvSpPr>
          <p:nvPr/>
        </p:nvSpPr>
        <p:spPr bwMode="auto">
          <a:xfrm>
            <a:off x="9328150" y="12030075"/>
            <a:ext cx="56308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dirty="0">
                <a:solidFill>
                  <a:srgbClr val="339966"/>
                </a:solidFill>
                <a:ea typeface="宋体" panose="02010600030101010101" pitchFamily="2" charset="-122"/>
              </a:rPr>
              <a:t>Fig. 3. </a:t>
            </a:r>
            <a:r>
              <a:rPr lang="en-US" altLang="zh-CN" sz="1600" dirty="0">
                <a:solidFill>
                  <a:srgbClr val="339966"/>
                </a:solidFill>
                <a:ea typeface="宋体" panose="02010600030101010101" pitchFamily="2" charset="-122"/>
              </a:rPr>
              <a:t>University of Energy and Natural Resources, Ghana.</a:t>
            </a:r>
          </a:p>
        </p:txBody>
      </p:sp>
      <p:sp>
        <p:nvSpPr>
          <p:cNvPr id="3120" name="Text Box 7573">
            <a:extLst>
              <a:ext uri="{FF2B5EF4-FFF2-40B4-BE49-F238E27FC236}">
                <a16:creationId xmlns:a16="http://schemas.microsoft.com/office/drawing/2014/main" id="{3382F669-7CB5-D55C-1EF8-E1A4C2B40975}"/>
              </a:ext>
            </a:extLst>
          </p:cNvPr>
          <p:cNvSpPr txBox="1">
            <a:spLocks noChangeArrowheads="1"/>
          </p:cNvSpPr>
          <p:nvPr/>
        </p:nvSpPr>
        <p:spPr bwMode="auto">
          <a:xfrm>
            <a:off x="487363" y="8137525"/>
            <a:ext cx="7469187" cy="482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spcBef>
                <a:spcPts val="425"/>
              </a:spcBef>
              <a:spcAft>
                <a:spcPts val="850"/>
              </a:spcAft>
            </a:pPr>
            <a:r>
              <a:rPr lang="en-GB" altLang="zh-CN" sz="2200" b="1" dirty="0">
                <a:solidFill>
                  <a:srgbClr val="339966"/>
                </a:solidFill>
                <a:ea typeface="宋体" panose="02010600030101010101" pitchFamily="2" charset="-122"/>
              </a:rPr>
              <a:t>II. Principle (22 point font, bold letters )</a:t>
            </a:r>
          </a:p>
          <a:p>
            <a:r>
              <a:rPr lang="en-US" altLang="zh-CN" sz="1700" dirty="0">
                <a:solidFill>
                  <a:srgbClr val="339966"/>
                </a:solidFill>
                <a:ea typeface="宋体" panose="02010600030101010101" pitchFamily="2" charset="-122"/>
              </a:rPr>
              <a:t>Describe the basic principle of your research works here.</a:t>
            </a:r>
          </a:p>
          <a:p>
            <a:endParaRPr lang="en-US" altLang="zh-CN" sz="800" dirty="0">
              <a:solidFill>
                <a:srgbClr val="339966"/>
              </a:solidFill>
              <a:ea typeface="宋体" panose="02010600030101010101" pitchFamily="2" charset="-122"/>
            </a:endParaRPr>
          </a:p>
          <a:p>
            <a:r>
              <a:rPr lang="en-US" altLang="zh-CN" sz="1700" dirty="0">
                <a:solidFill>
                  <a:srgbClr val="339966"/>
                </a:solidFill>
                <a:ea typeface="宋体" panose="02010600030101010101" pitchFamily="2" charset="-122"/>
              </a:rPr>
              <a:t>The scope of the conference includes principally the following topics:</a:t>
            </a:r>
          </a:p>
          <a:p>
            <a:r>
              <a:rPr lang="en-US" altLang="zh-CN" sz="1700" dirty="0">
                <a:solidFill>
                  <a:srgbClr val="339966"/>
                </a:solidFill>
                <a:ea typeface="宋体" panose="02010600030101010101" pitchFamily="2" charset="-122"/>
              </a:rPr>
              <a:t>1.	Renewable Energy Systems</a:t>
            </a:r>
          </a:p>
          <a:p>
            <a:r>
              <a:rPr lang="en-US" altLang="zh-CN" sz="1700" dirty="0">
                <a:solidFill>
                  <a:srgbClr val="339966"/>
                </a:solidFill>
                <a:ea typeface="宋体" panose="02010600030101010101" pitchFamily="2" charset="-122"/>
              </a:rPr>
              <a:t>2.	Energy Storage Technologies</a:t>
            </a:r>
          </a:p>
          <a:p>
            <a:r>
              <a:rPr lang="en-US" altLang="zh-CN" sz="1700" dirty="0">
                <a:solidFill>
                  <a:srgbClr val="339966"/>
                </a:solidFill>
                <a:ea typeface="宋体" panose="02010600030101010101" pitchFamily="2" charset="-122"/>
              </a:rPr>
              <a:t>3.	Energy Efficiency in Buildings</a:t>
            </a:r>
          </a:p>
          <a:p>
            <a:r>
              <a:rPr lang="en-US" altLang="zh-CN" sz="1700" dirty="0">
                <a:solidFill>
                  <a:srgbClr val="339966"/>
                </a:solidFill>
                <a:ea typeface="宋体" panose="02010600030101010101" pitchFamily="2" charset="-122"/>
              </a:rPr>
              <a:t>4.	Smart Grid Technologies</a:t>
            </a:r>
          </a:p>
          <a:p>
            <a:r>
              <a:rPr lang="en-US" altLang="zh-CN" sz="1700" dirty="0">
                <a:solidFill>
                  <a:srgbClr val="339966"/>
                </a:solidFill>
                <a:ea typeface="宋体" panose="02010600030101010101" pitchFamily="2" charset="-122"/>
              </a:rPr>
              <a:t>5.	Bioenergy and Biofuels</a:t>
            </a:r>
          </a:p>
          <a:p>
            <a:r>
              <a:rPr lang="en-US" altLang="zh-CN" sz="1700" dirty="0">
                <a:solidFill>
                  <a:srgbClr val="339966"/>
                </a:solidFill>
                <a:ea typeface="宋体" panose="02010600030101010101" pitchFamily="2" charset="-122"/>
              </a:rPr>
              <a:t>6.	Wind Power Systems</a:t>
            </a:r>
          </a:p>
          <a:p>
            <a:r>
              <a:rPr lang="en-US" altLang="zh-CN" sz="1700" dirty="0">
                <a:solidFill>
                  <a:srgbClr val="339966"/>
                </a:solidFill>
                <a:ea typeface="宋体" panose="02010600030101010101" pitchFamily="2" charset="-122"/>
              </a:rPr>
              <a:t>7.	Solar Photovoltaic Systems</a:t>
            </a:r>
          </a:p>
          <a:p>
            <a:r>
              <a:rPr lang="en-US" altLang="zh-CN" sz="1700" dirty="0">
                <a:solidFill>
                  <a:srgbClr val="339966"/>
                </a:solidFill>
                <a:ea typeface="宋体" panose="02010600030101010101" pitchFamily="2" charset="-122"/>
              </a:rPr>
              <a:t>8.	Hydroelectric Power</a:t>
            </a:r>
          </a:p>
          <a:p>
            <a:r>
              <a:rPr lang="en-US" altLang="zh-CN" sz="1700" dirty="0">
                <a:solidFill>
                  <a:srgbClr val="339966"/>
                </a:solidFill>
                <a:ea typeface="宋体" panose="02010600030101010101" pitchFamily="2" charset="-122"/>
              </a:rPr>
              <a:t>9.	Geothermal Energy</a:t>
            </a:r>
          </a:p>
          <a:p>
            <a:r>
              <a:rPr lang="en-US" altLang="zh-CN" sz="1700" dirty="0">
                <a:solidFill>
                  <a:srgbClr val="339966"/>
                </a:solidFill>
                <a:ea typeface="宋体" panose="02010600030101010101" pitchFamily="2" charset="-122"/>
              </a:rPr>
              <a:t>10.	Nuclear Power Generation</a:t>
            </a:r>
          </a:p>
          <a:p>
            <a:r>
              <a:rPr lang="en-US" altLang="zh-CN" sz="1700" dirty="0">
                <a:solidFill>
                  <a:srgbClr val="339966"/>
                </a:solidFill>
                <a:ea typeface="宋体" panose="02010600030101010101" pitchFamily="2" charset="-122"/>
              </a:rPr>
              <a:t>11.	Energy Policy and Economics</a:t>
            </a:r>
          </a:p>
          <a:p>
            <a:r>
              <a:rPr lang="en-US" altLang="zh-CN" sz="1700" dirty="0">
                <a:solidFill>
                  <a:srgbClr val="339966"/>
                </a:solidFill>
                <a:ea typeface="宋体" panose="02010600030101010101" pitchFamily="2" charset="-122"/>
              </a:rPr>
              <a:t>12.	Carbon Capture and Storage</a:t>
            </a:r>
          </a:p>
          <a:p>
            <a:r>
              <a:rPr lang="en-US" altLang="zh-CN" sz="1700" dirty="0">
                <a:solidFill>
                  <a:srgbClr val="339966"/>
                </a:solidFill>
                <a:ea typeface="宋体" panose="02010600030101010101" pitchFamily="2" charset="-122"/>
              </a:rPr>
              <a:t>13.	Electric Vehicles and Infrastructure</a:t>
            </a:r>
          </a:p>
          <a:p>
            <a:endParaRPr lang="en-US" altLang="zh-CN" sz="1700" dirty="0">
              <a:solidFill>
                <a:srgbClr val="339966"/>
              </a:solidFill>
              <a:ea typeface="宋体" panose="02010600030101010101" pitchFamily="2" charset="-122"/>
            </a:endParaRPr>
          </a:p>
        </p:txBody>
      </p:sp>
      <p:sp>
        <p:nvSpPr>
          <p:cNvPr id="3121" name="Text Box 7574">
            <a:extLst>
              <a:ext uri="{FF2B5EF4-FFF2-40B4-BE49-F238E27FC236}">
                <a16:creationId xmlns:a16="http://schemas.microsoft.com/office/drawing/2014/main" id="{1E9A7F0A-141B-309E-766D-D6C8D737BB30}"/>
              </a:ext>
            </a:extLst>
          </p:cNvPr>
          <p:cNvSpPr txBox="1">
            <a:spLocks noChangeArrowheads="1"/>
          </p:cNvSpPr>
          <p:nvPr/>
        </p:nvSpPr>
        <p:spPr bwMode="auto">
          <a:xfrm>
            <a:off x="8389938" y="23668038"/>
            <a:ext cx="7308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084" tIns="32542" rIns="65084" bIns="32542">
            <a:spAutoFit/>
          </a:bodyP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r>
              <a:rPr lang="en-GB" altLang="zh-CN" sz="1400">
                <a:solidFill>
                  <a:srgbClr val="339966"/>
                </a:solidFill>
                <a:ea typeface="宋体" panose="02010600030101010101" pitchFamily="2" charset="-122"/>
                <a:cs typeface="Times New Roman" panose="02020603050405020304" pitchFamily="18" charset="0"/>
              </a:rPr>
              <a:t>• Enter your acknowledgements or sponsors here. (Optional)   (14 point font)</a:t>
            </a:r>
          </a:p>
        </p:txBody>
      </p:sp>
      <p:sp>
        <p:nvSpPr>
          <p:cNvPr id="3122" name="Rectangle 7576">
            <a:extLst>
              <a:ext uri="{FF2B5EF4-FFF2-40B4-BE49-F238E27FC236}">
                <a16:creationId xmlns:a16="http://schemas.microsoft.com/office/drawing/2014/main" id="{75BCD6DB-5ACE-AA29-8FAB-A148EB9A4CC7}"/>
              </a:ext>
            </a:extLst>
          </p:cNvPr>
          <p:cNvSpPr>
            <a:spLocks noChangeArrowheads="1"/>
          </p:cNvSpPr>
          <p:nvPr/>
        </p:nvSpPr>
        <p:spPr bwMode="auto">
          <a:xfrm>
            <a:off x="9889331" y="20491449"/>
            <a:ext cx="45085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4407" tIns="31638" rIns="64407" bIns="31638" anchor="b"/>
          <a:lstStyle>
            <a:lvl1pPr defTabSz="2224088">
              <a:spcBef>
                <a:spcPct val="20000"/>
              </a:spcBef>
              <a:buChar char="•"/>
              <a:defRPr sz="7800">
                <a:solidFill>
                  <a:schemeClr val="tx1"/>
                </a:solidFill>
                <a:latin typeface="Times New Roman" panose="02020603050405020304" pitchFamily="18" charset="0"/>
              </a:defRPr>
            </a:lvl1pPr>
            <a:lvl2pPr marL="742950" indent="-285750" defTabSz="2224088">
              <a:spcBef>
                <a:spcPct val="20000"/>
              </a:spcBef>
              <a:buChar char="–"/>
              <a:defRPr sz="6800">
                <a:solidFill>
                  <a:schemeClr val="tx1"/>
                </a:solidFill>
                <a:latin typeface="Times New Roman" panose="02020603050405020304" pitchFamily="18" charset="0"/>
              </a:defRPr>
            </a:lvl2pPr>
            <a:lvl3pPr marL="1143000" indent="-228600" defTabSz="2224088">
              <a:spcBef>
                <a:spcPct val="20000"/>
              </a:spcBef>
              <a:buChar char="•"/>
              <a:defRPr sz="5900">
                <a:solidFill>
                  <a:schemeClr val="tx1"/>
                </a:solidFill>
                <a:latin typeface="Times New Roman" panose="02020603050405020304" pitchFamily="18" charset="0"/>
              </a:defRPr>
            </a:lvl3pPr>
            <a:lvl4pPr marL="1600200" indent="-228600" defTabSz="2224088">
              <a:spcBef>
                <a:spcPct val="20000"/>
              </a:spcBef>
              <a:buChar char="–"/>
              <a:defRPr sz="4900">
                <a:solidFill>
                  <a:schemeClr val="tx1"/>
                </a:solidFill>
                <a:latin typeface="Times New Roman" panose="02020603050405020304" pitchFamily="18" charset="0"/>
              </a:defRPr>
            </a:lvl4pPr>
            <a:lvl5pPr marL="2057400" indent="-228600" defTabSz="2224088">
              <a:spcBef>
                <a:spcPct val="20000"/>
              </a:spcBef>
              <a:buChar char="»"/>
              <a:defRPr sz="4900">
                <a:solidFill>
                  <a:schemeClr val="tx1"/>
                </a:solidFill>
                <a:latin typeface="Times New Roman" panose="02020603050405020304" pitchFamily="18" charset="0"/>
              </a:defRPr>
            </a:lvl5pPr>
            <a:lvl6pPr marL="25146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6pPr>
            <a:lvl7pPr marL="29718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7pPr>
            <a:lvl8pPr marL="34290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8pPr>
            <a:lvl9pPr marL="3886200" indent="-228600" defTabSz="2224088" eaLnBrk="0" fontAlgn="base" hangingPunct="0">
              <a:spcBef>
                <a:spcPct val="20000"/>
              </a:spcBef>
              <a:spcAft>
                <a:spcPct val="0"/>
              </a:spcAft>
              <a:buChar char="»"/>
              <a:defRPr sz="4900">
                <a:solidFill>
                  <a:schemeClr val="tx1"/>
                </a:solidFill>
                <a:latin typeface="Times New Roman" panose="02020603050405020304" pitchFamily="18" charset="0"/>
              </a:defRPr>
            </a:lvl9pPr>
          </a:lstStyle>
          <a:p>
            <a:pPr algn="ctr">
              <a:spcBef>
                <a:spcPct val="0"/>
              </a:spcBef>
              <a:buFontTx/>
              <a:buNone/>
            </a:pPr>
            <a:r>
              <a:rPr lang="en-GB" altLang="zh-CN" sz="1600" dirty="0">
                <a:solidFill>
                  <a:srgbClr val="339966"/>
                </a:solidFill>
                <a:ea typeface="宋体" panose="02010600030101010101" pitchFamily="2" charset="-122"/>
              </a:rPr>
              <a:t>Fig. 4.  Title of the Figure. (16 point font)</a:t>
            </a:r>
            <a:endParaRPr lang="en-US" altLang="zh-CN" sz="1600" dirty="0">
              <a:solidFill>
                <a:srgbClr val="339966"/>
              </a:solidFill>
              <a:ea typeface="宋体" panose="02010600030101010101" pitchFamily="2" charset="-122"/>
            </a:endParaRPr>
          </a:p>
        </p:txBody>
      </p:sp>
      <p:graphicFrame>
        <p:nvGraphicFramePr>
          <p:cNvPr id="3123" name="Object 7579">
            <a:extLst>
              <a:ext uri="{FF2B5EF4-FFF2-40B4-BE49-F238E27FC236}">
                <a16:creationId xmlns:a16="http://schemas.microsoft.com/office/drawing/2014/main" id="{DC46541A-37E4-4C07-AEA7-26BC3B91D0CF}"/>
              </a:ext>
            </a:extLst>
          </p:cNvPr>
          <p:cNvGraphicFramePr>
            <a:graphicFrameLocks noChangeAspect="1"/>
          </p:cNvGraphicFramePr>
          <p:nvPr/>
        </p:nvGraphicFramePr>
        <p:xfrm>
          <a:off x="2916238" y="18505488"/>
          <a:ext cx="1962150" cy="555625"/>
        </p:xfrm>
        <a:graphic>
          <a:graphicData uri="http://schemas.openxmlformats.org/presentationml/2006/ole">
            <mc:AlternateContent xmlns:mc="http://schemas.openxmlformats.org/markup-compatibility/2006">
              <mc:Choice xmlns:v="urn:schemas-microsoft-com:vml" Requires="v">
                <p:oleObj name="公式" r:id="rId7" imgW="1555750" imgH="387350" progId="Equation.3">
                  <p:embed/>
                </p:oleObj>
              </mc:Choice>
              <mc:Fallback>
                <p:oleObj name="公式" r:id="rId7" imgW="1555750" imgH="387350" progId="Equation.3">
                  <p:embed/>
                  <p:pic>
                    <p:nvPicPr>
                      <p:cNvPr id="0" name="Object 75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8505488"/>
                        <a:ext cx="1962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25" name="Rectangle 7583">
            <a:extLst>
              <a:ext uri="{FF2B5EF4-FFF2-40B4-BE49-F238E27FC236}">
                <a16:creationId xmlns:a16="http://schemas.microsoft.com/office/drawing/2014/main" id="{F8618287-3386-F79F-DD28-166E6F5BF6BC}"/>
              </a:ext>
            </a:extLst>
          </p:cNvPr>
          <p:cNvSpPr>
            <a:spLocks noChangeArrowheads="1"/>
          </p:cNvSpPr>
          <p:nvPr/>
        </p:nvSpPr>
        <p:spPr bwMode="auto">
          <a:xfrm>
            <a:off x="7526338" y="185785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(1)</a:t>
            </a:r>
          </a:p>
        </p:txBody>
      </p:sp>
      <p:sp>
        <p:nvSpPr>
          <p:cNvPr id="3126" name="Rectangle 7584">
            <a:extLst>
              <a:ext uri="{FF2B5EF4-FFF2-40B4-BE49-F238E27FC236}">
                <a16:creationId xmlns:a16="http://schemas.microsoft.com/office/drawing/2014/main" id="{3491A176-65F1-A735-AD15-8C539B8C07A1}"/>
              </a:ext>
            </a:extLst>
          </p:cNvPr>
          <p:cNvSpPr>
            <a:spLocks noChangeArrowheads="1"/>
          </p:cNvSpPr>
          <p:nvPr/>
        </p:nvSpPr>
        <p:spPr bwMode="auto">
          <a:xfrm>
            <a:off x="7526338" y="19188113"/>
            <a:ext cx="2873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650875">
              <a:defRPr sz="7500">
                <a:solidFill>
                  <a:schemeClr val="tx1"/>
                </a:solidFill>
                <a:latin typeface="Times New Roman" panose="02020603050405020304" pitchFamily="18" charset="0"/>
              </a:defRPr>
            </a:lvl1pPr>
            <a:lvl2pPr marL="742950" indent="-285750" defTabSz="650875">
              <a:defRPr sz="7500">
                <a:solidFill>
                  <a:schemeClr val="tx1"/>
                </a:solidFill>
                <a:latin typeface="Times New Roman" panose="02020603050405020304" pitchFamily="18" charset="0"/>
              </a:defRPr>
            </a:lvl2pPr>
            <a:lvl3pPr marL="1143000" indent="-228600" defTabSz="650875">
              <a:defRPr sz="7500">
                <a:solidFill>
                  <a:schemeClr val="tx1"/>
                </a:solidFill>
                <a:latin typeface="Times New Roman" panose="02020603050405020304" pitchFamily="18" charset="0"/>
              </a:defRPr>
            </a:lvl3pPr>
            <a:lvl4pPr marL="1600200" indent="-228600" defTabSz="650875">
              <a:defRPr sz="7500">
                <a:solidFill>
                  <a:schemeClr val="tx1"/>
                </a:solidFill>
                <a:latin typeface="Times New Roman" panose="02020603050405020304" pitchFamily="18" charset="0"/>
              </a:defRPr>
            </a:lvl4pPr>
            <a:lvl5pPr marL="2057400" indent="-228600" defTabSz="650875">
              <a:defRPr sz="7500">
                <a:solidFill>
                  <a:schemeClr val="tx1"/>
                </a:solidFill>
                <a:latin typeface="Times New Roman" panose="02020603050405020304" pitchFamily="18" charset="0"/>
              </a:defRPr>
            </a:lvl5pPr>
            <a:lvl6pPr marL="2514600" indent="-228600" defTabSz="650875" eaLnBrk="0" fontAlgn="base" hangingPunct="0">
              <a:spcBef>
                <a:spcPct val="0"/>
              </a:spcBef>
              <a:spcAft>
                <a:spcPct val="0"/>
              </a:spcAft>
              <a:defRPr sz="7500">
                <a:solidFill>
                  <a:schemeClr val="tx1"/>
                </a:solidFill>
                <a:latin typeface="Times New Roman" panose="02020603050405020304" pitchFamily="18" charset="0"/>
              </a:defRPr>
            </a:lvl6pPr>
            <a:lvl7pPr marL="2971800" indent="-228600" defTabSz="650875" eaLnBrk="0" fontAlgn="base" hangingPunct="0">
              <a:spcBef>
                <a:spcPct val="0"/>
              </a:spcBef>
              <a:spcAft>
                <a:spcPct val="0"/>
              </a:spcAft>
              <a:defRPr sz="7500">
                <a:solidFill>
                  <a:schemeClr val="tx1"/>
                </a:solidFill>
                <a:latin typeface="Times New Roman" panose="02020603050405020304" pitchFamily="18" charset="0"/>
              </a:defRPr>
            </a:lvl7pPr>
            <a:lvl8pPr marL="3429000" indent="-228600" defTabSz="650875" eaLnBrk="0" fontAlgn="base" hangingPunct="0">
              <a:spcBef>
                <a:spcPct val="0"/>
              </a:spcBef>
              <a:spcAft>
                <a:spcPct val="0"/>
              </a:spcAft>
              <a:defRPr sz="7500">
                <a:solidFill>
                  <a:schemeClr val="tx1"/>
                </a:solidFill>
                <a:latin typeface="Times New Roman" panose="02020603050405020304" pitchFamily="18" charset="0"/>
              </a:defRPr>
            </a:lvl8pPr>
            <a:lvl9pPr marL="3886200" indent="-228600" defTabSz="650875" eaLnBrk="0" fontAlgn="base" hangingPunct="0">
              <a:spcBef>
                <a:spcPct val="0"/>
              </a:spcBef>
              <a:spcAft>
                <a:spcPct val="0"/>
              </a:spcAft>
              <a:defRPr sz="7500">
                <a:solidFill>
                  <a:schemeClr val="tx1"/>
                </a:solidFill>
                <a:latin typeface="Times New Roman" panose="02020603050405020304" pitchFamily="18" charset="0"/>
              </a:defRPr>
            </a:lvl9pPr>
          </a:lstStyle>
          <a:p>
            <a:pPr algn="ctr"/>
            <a:r>
              <a:rPr lang="en-US" altLang="zh-CN" sz="1700">
                <a:solidFill>
                  <a:srgbClr val="339966"/>
                </a:solidFill>
                <a:ea typeface="宋体" panose="02010600030101010101" pitchFamily="2" charset="-122"/>
              </a:rPr>
              <a:t>(2)</a:t>
            </a:r>
          </a:p>
        </p:txBody>
      </p:sp>
      <p:pic>
        <p:nvPicPr>
          <p:cNvPr id="3127" name="图片 2">
            <a:extLst>
              <a:ext uri="{FF2B5EF4-FFF2-40B4-BE49-F238E27FC236}">
                <a16:creationId xmlns:a16="http://schemas.microsoft.com/office/drawing/2014/main" id="{531756B7-7763-4BA5-48CC-570A8D6F6C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9054042" y="5875647"/>
            <a:ext cx="6247770" cy="624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8" name="图片 1">
            <a:extLst>
              <a:ext uri="{FF2B5EF4-FFF2-40B4-BE49-F238E27FC236}">
                <a16:creationId xmlns:a16="http://schemas.microsoft.com/office/drawing/2014/main" id="{0C0923BA-3711-010B-E725-9FF0D2263F0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bwMode="auto">
          <a:xfrm>
            <a:off x="8389044" y="15758161"/>
            <a:ext cx="7085764" cy="474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4726</TotalTime>
  <Words>965</Words>
  <Application>Microsoft Office PowerPoint</Application>
  <PresentationFormat>Custom</PresentationFormat>
  <Paragraphs>88</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Times New Roman</vt:lpstr>
      <vt:lpstr>Arial</vt:lpstr>
      <vt:lpstr>等线</vt:lpstr>
      <vt:lpstr>宋体</vt:lpstr>
      <vt:lpstr>Office 2013 - 2022 Theme</vt:lpstr>
      <vt:lpstr>Microsoft 公式 3.0</vt:lpstr>
      <vt:lpstr>The Title of the Paper in International Conference on Energy and Engineering(30 point font, bold letters)</vt:lpstr>
    </vt:vector>
  </TitlesOfParts>
  <Company>IMMPETUS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ICEE2024</dc:creator>
  <cp:lastModifiedBy>Romeo Tweneboah Koduah</cp:lastModifiedBy>
  <cp:revision>226</cp:revision>
  <cp:lastPrinted>2000-05-22T15:29:58Z</cp:lastPrinted>
  <dcterms:created xsi:type="dcterms:W3CDTF">2000-03-21T10:33:07Z</dcterms:created>
  <dcterms:modified xsi:type="dcterms:W3CDTF">2024-07-11T13:04:27Z</dcterms:modified>
</cp:coreProperties>
</file>